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3"/>
    <p:sldMasterId id="2147483658" r:id="rId4"/>
    <p:sldMasterId id="2147483671" r:id="rId5"/>
    <p:sldMasterId id="2147483690" r:id="rId6"/>
    <p:sldMasterId id="2147483693" r:id="rId7"/>
    <p:sldMasterId id="2147483683" r:id="rId8"/>
  </p:sldMasterIdLst>
  <p:notesMasterIdLst>
    <p:notesMasterId r:id="rId28"/>
  </p:notesMasterIdLst>
  <p:handoutMasterIdLst>
    <p:handoutMasterId r:id="rId29"/>
  </p:handoutMasterIdLst>
  <p:sldIdLst>
    <p:sldId id="256" r:id="rId9"/>
    <p:sldId id="257" r:id="rId10"/>
    <p:sldId id="275" r:id="rId11"/>
    <p:sldId id="276" r:id="rId12"/>
    <p:sldId id="277" r:id="rId13"/>
    <p:sldId id="270" r:id="rId14"/>
    <p:sldId id="273" r:id="rId15"/>
    <p:sldId id="278" r:id="rId16"/>
    <p:sldId id="274" r:id="rId17"/>
    <p:sldId id="259" r:id="rId18"/>
    <p:sldId id="260" r:id="rId19"/>
    <p:sldId id="271" r:id="rId20"/>
    <p:sldId id="269" r:id="rId21"/>
    <p:sldId id="258" r:id="rId22"/>
    <p:sldId id="266" r:id="rId23"/>
    <p:sldId id="268" r:id="rId24"/>
    <p:sldId id="272" r:id="rId25"/>
    <p:sldId id="265" r:id="rId26"/>
    <p:sldId id="267" r:id="rId27"/>
  </p:sldIdLst>
  <p:sldSz cx="12192000" cy="6858000"/>
  <p:notesSz cx="9144000" cy="6858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7D6AD-4793-AEFA-BDA9-2DC5E82AA0F6}" v="32" dt="2024-03-15T10:37:53.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9"/>
    <p:restoredTop sz="94726"/>
  </p:normalViewPr>
  <p:slideViewPr>
    <p:cSldViewPr snapToGrid="0">
      <p:cViewPr varScale="1">
        <p:scale>
          <a:sx n="123" d="100"/>
          <a:sy n="123" d="100"/>
        </p:scale>
        <p:origin x="696"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223" d="100"/>
          <a:sy n="223" d="100"/>
        </p:scale>
        <p:origin x="2392" y="168"/>
      </p:cViewPr>
      <p:guideLst/>
    </p:cSldViewPr>
  </p:notesViewPr>
  <p:gridSpacing cx="60007" cy="60007"/>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1.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Berry" userId="S::caitlin.berry@englandicehockey.com::14b80872-d5b6-457b-ab30-178fc8592ce1" providerId="AD" clId="Web-{4DA7D6AD-4793-AEFA-BDA9-2DC5E82AA0F6}"/>
    <pc:docChg chg="modSld">
      <pc:chgData name="Caitlin Berry" userId="S::caitlin.berry@englandicehockey.com::14b80872-d5b6-457b-ab30-178fc8592ce1" providerId="AD" clId="Web-{4DA7D6AD-4793-AEFA-BDA9-2DC5E82AA0F6}" dt="2024-03-15T10:37:49.815" v="28" actId="20577"/>
      <pc:docMkLst>
        <pc:docMk/>
      </pc:docMkLst>
      <pc:sldChg chg="modSp">
        <pc:chgData name="Caitlin Berry" userId="S::caitlin.berry@englandicehockey.com::14b80872-d5b6-457b-ab30-178fc8592ce1" providerId="AD" clId="Web-{4DA7D6AD-4793-AEFA-BDA9-2DC5E82AA0F6}" dt="2024-03-15T10:37:49.815" v="28" actId="20577"/>
        <pc:sldMkLst>
          <pc:docMk/>
          <pc:sldMk cId="311695367" sldId="266"/>
        </pc:sldMkLst>
        <pc:spChg chg="mod">
          <ac:chgData name="Caitlin Berry" userId="S::caitlin.berry@englandicehockey.com::14b80872-d5b6-457b-ab30-178fc8592ce1" providerId="AD" clId="Web-{4DA7D6AD-4793-AEFA-BDA9-2DC5E82AA0F6}" dt="2024-03-15T10:37:49.815" v="28" actId="20577"/>
          <ac:spMkLst>
            <pc:docMk/>
            <pc:sldMk cId="311695367" sldId="266"/>
            <ac:spMk id="6" creationId="{7857A2A4-A7A2-424F-0C61-0C826189C9BB}"/>
          </ac:spMkLst>
        </pc:spChg>
      </pc:sldChg>
      <pc:sldChg chg="modSp">
        <pc:chgData name="Caitlin Berry" userId="S::caitlin.berry@englandicehockey.com::14b80872-d5b6-457b-ab30-178fc8592ce1" providerId="AD" clId="Web-{4DA7D6AD-4793-AEFA-BDA9-2DC5E82AA0F6}" dt="2024-03-15T10:33:43.980" v="21" actId="1076"/>
        <pc:sldMkLst>
          <pc:docMk/>
          <pc:sldMk cId="1662849402" sldId="276"/>
        </pc:sldMkLst>
        <pc:picChg chg="mod">
          <ac:chgData name="Caitlin Berry" userId="S::caitlin.berry@englandicehockey.com::14b80872-d5b6-457b-ab30-178fc8592ce1" providerId="AD" clId="Web-{4DA7D6AD-4793-AEFA-BDA9-2DC5E82AA0F6}" dt="2024-03-15T10:33:43.980" v="21" actId="1076"/>
          <ac:picMkLst>
            <pc:docMk/>
            <pc:sldMk cId="1662849402" sldId="276"/>
            <ac:picMk id="9" creationId="{8D0B01AE-3E27-B298-6FCF-A4D9E0677766}"/>
          </ac:picMkLst>
        </pc:picChg>
      </pc:sldChg>
      <pc:sldChg chg="addSp delSp modSp">
        <pc:chgData name="Caitlin Berry" userId="S::caitlin.berry@englandicehockey.com::14b80872-d5b6-457b-ab30-178fc8592ce1" providerId="AD" clId="Web-{4DA7D6AD-4793-AEFA-BDA9-2DC5E82AA0F6}" dt="2024-03-15T10:34:50.201" v="27" actId="20577"/>
        <pc:sldMkLst>
          <pc:docMk/>
          <pc:sldMk cId="2888286866" sldId="277"/>
        </pc:sldMkLst>
        <pc:spChg chg="mod">
          <ac:chgData name="Caitlin Berry" userId="S::caitlin.berry@englandicehockey.com::14b80872-d5b6-457b-ab30-178fc8592ce1" providerId="AD" clId="Web-{4DA7D6AD-4793-AEFA-BDA9-2DC5E82AA0F6}" dt="2024-03-15T10:34:50.201" v="27" actId="20577"/>
          <ac:spMkLst>
            <pc:docMk/>
            <pc:sldMk cId="2888286866" sldId="277"/>
            <ac:spMk id="6" creationId="{7857A2A4-A7A2-424F-0C61-0C826189C9BB}"/>
          </ac:spMkLst>
        </pc:spChg>
        <pc:picChg chg="add del mod ord modCrop">
          <ac:chgData name="Caitlin Berry" userId="S::caitlin.berry@englandicehockey.com::14b80872-d5b6-457b-ab30-178fc8592ce1" providerId="AD" clId="Web-{4DA7D6AD-4793-AEFA-BDA9-2DC5E82AA0F6}" dt="2024-03-15T10:34:20.840" v="22"/>
          <ac:picMkLst>
            <pc:docMk/>
            <pc:sldMk cId="2888286866" sldId="277"/>
            <ac:picMk id="2" creationId="{0BEEB3B0-156E-9DC0-657F-81F5F5A6C567}"/>
          </ac:picMkLst>
        </pc:picChg>
        <pc:picChg chg="mod">
          <ac:chgData name="Caitlin Berry" userId="S::caitlin.berry@englandicehockey.com::14b80872-d5b6-457b-ab30-178fc8592ce1" providerId="AD" clId="Web-{4DA7D6AD-4793-AEFA-BDA9-2DC5E82AA0F6}" dt="2024-03-15T10:28:58.487" v="8" actId="1076"/>
          <ac:picMkLst>
            <pc:docMk/>
            <pc:sldMk cId="2888286866" sldId="277"/>
            <ac:picMk id="9" creationId="{8D0B01AE-3E27-B298-6FCF-A4D9E0677766}"/>
          </ac:picMkLst>
        </pc:picChg>
      </pc:sldChg>
      <pc:sldChg chg="modSp">
        <pc:chgData name="Caitlin Berry" userId="S::caitlin.berry@englandicehockey.com::14b80872-d5b6-457b-ab30-178fc8592ce1" providerId="AD" clId="Web-{4DA7D6AD-4793-AEFA-BDA9-2DC5E82AA0F6}" dt="2024-03-15T10:27:26.625" v="7" actId="20577"/>
        <pc:sldMkLst>
          <pc:docMk/>
          <pc:sldMk cId="1498638970" sldId="278"/>
        </pc:sldMkLst>
        <pc:spChg chg="mod">
          <ac:chgData name="Caitlin Berry" userId="S::caitlin.berry@englandicehockey.com::14b80872-d5b6-457b-ab30-178fc8592ce1" providerId="AD" clId="Web-{4DA7D6AD-4793-AEFA-BDA9-2DC5E82AA0F6}" dt="2024-03-15T10:27:26.625" v="7" actId="20577"/>
          <ac:spMkLst>
            <pc:docMk/>
            <pc:sldMk cId="1498638970" sldId="278"/>
            <ac:spMk id="4" creationId="{1126C329-D560-5551-5301-F901D53D8E5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B4CB31-A36F-714A-9E96-2C7EA91F60D6}" type="doc">
      <dgm:prSet loTypeId="urn:microsoft.com/office/officeart/2005/8/layout/lProcess3" loCatId="" qsTypeId="urn:microsoft.com/office/officeart/2005/8/quickstyle/simple1" qsCatId="simple" csTypeId="urn:microsoft.com/office/officeart/2005/8/colors/colorful1" csCatId="colorful" phldr="1"/>
      <dgm:spPr/>
      <dgm:t>
        <a:bodyPr/>
        <a:lstStyle/>
        <a:p>
          <a:endParaRPr lang="en-GB"/>
        </a:p>
      </dgm:t>
    </dgm:pt>
    <dgm:pt modelId="{9427419A-54EE-0847-9DE0-7A0DF7033E6C}">
      <dgm:prSet phldrT="[Text]" phldr="1" custT="1"/>
      <dgm:spPr/>
      <dgm:t>
        <a:bodyPr/>
        <a:lstStyle/>
        <a:p>
          <a:endParaRPr lang="en-GB" sz="1800" dirty="0"/>
        </a:p>
      </dgm:t>
    </dgm:pt>
    <dgm:pt modelId="{04CD67D4-4B4E-6C4A-811C-3039CEAC8BA6}" type="parTrans" cxnId="{86471DBC-2E5A-8543-9856-34817AF64122}">
      <dgm:prSet/>
      <dgm:spPr/>
      <dgm:t>
        <a:bodyPr/>
        <a:lstStyle/>
        <a:p>
          <a:endParaRPr lang="en-GB"/>
        </a:p>
      </dgm:t>
    </dgm:pt>
    <dgm:pt modelId="{2CD8694E-BF50-3D41-932D-60DA3102C2F4}" type="sibTrans" cxnId="{86471DBC-2E5A-8543-9856-34817AF64122}">
      <dgm:prSet/>
      <dgm:spPr/>
      <dgm:t>
        <a:bodyPr/>
        <a:lstStyle/>
        <a:p>
          <a:endParaRPr lang="en-GB"/>
        </a:p>
      </dgm:t>
    </dgm:pt>
    <dgm:pt modelId="{71D8648E-6358-0E45-8A2B-8CCFE1F90FB8}">
      <dgm:prSet phldrT="[Text]" phldr="1" custT="1"/>
      <dgm:spPr>
        <a:solidFill>
          <a:schemeClr val="accent2">
            <a:lumMod val="20000"/>
            <a:lumOff val="80000"/>
          </a:schemeClr>
        </a:solidFill>
        <a:ln>
          <a:noFill/>
        </a:ln>
      </dgm:spPr>
      <dgm:t>
        <a:bodyPr/>
        <a:lstStyle/>
        <a:p>
          <a:endParaRPr lang="en-GB" sz="1400" dirty="0"/>
        </a:p>
      </dgm:t>
    </dgm:pt>
    <dgm:pt modelId="{AFBA2A9A-FA27-1A4E-A92A-DE7370E5B933}" type="parTrans" cxnId="{DAA1C1AB-E570-7E43-9374-7AEF943F6672}">
      <dgm:prSet/>
      <dgm:spPr/>
      <dgm:t>
        <a:bodyPr/>
        <a:lstStyle/>
        <a:p>
          <a:endParaRPr lang="en-GB"/>
        </a:p>
      </dgm:t>
    </dgm:pt>
    <dgm:pt modelId="{1D587B8D-EDB4-6644-A046-0FC4EA83BAEF}" type="sibTrans" cxnId="{DAA1C1AB-E570-7E43-9374-7AEF943F6672}">
      <dgm:prSet/>
      <dgm:spPr/>
      <dgm:t>
        <a:bodyPr/>
        <a:lstStyle/>
        <a:p>
          <a:endParaRPr lang="en-GB"/>
        </a:p>
      </dgm:t>
    </dgm:pt>
    <dgm:pt modelId="{6F586BCF-E9D4-1A48-B4E4-BBE52E42180C}">
      <dgm:prSet phldrT="[Text]" phldr="1" custT="1"/>
      <dgm:spPr>
        <a:solidFill>
          <a:schemeClr val="accent2">
            <a:lumMod val="20000"/>
            <a:lumOff val="80000"/>
          </a:schemeClr>
        </a:solidFill>
        <a:ln>
          <a:noFill/>
        </a:ln>
      </dgm:spPr>
      <dgm:t>
        <a:bodyPr/>
        <a:lstStyle/>
        <a:p>
          <a:endParaRPr lang="en-GB" sz="1400" dirty="0"/>
        </a:p>
      </dgm:t>
    </dgm:pt>
    <dgm:pt modelId="{A59E727A-55E8-694F-BFC4-647DAC6B554E}" type="parTrans" cxnId="{F97EFE72-DD87-2441-9DAF-1D91C2881653}">
      <dgm:prSet/>
      <dgm:spPr/>
      <dgm:t>
        <a:bodyPr/>
        <a:lstStyle/>
        <a:p>
          <a:endParaRPr lang="en-GB"/>
        </a:p>
      </dgm:t>
    </dgm:pt>
    <dgm:pt modelId="{2BCFEA0C-9D97-DB47-8C77-C3D78C00B994}" type="sibTrans" cxnId="{F97EFE72-DD87-2441-9DAF-1D91C2881653}">
      <dgm:prSet/>
      <dgm:spPr/>
      <dgm:t>
        <a:bodyPr/>
        <a:lstStyle/>
        <a:p>
          <a:endParaRPr lang="en-GB"/>
        </a:p>
      </dgm:t>
    </dgm:pt>
    <dgm:pt modelId="{8438A010-5A0C-9F4C-8C85-154A4A1E9831}">
      <dgm:prSet phldrT="[Text]" phldr="1" custT="1"/>
      <dgm:spPr/>
      <dgm:t>
        <a:bodyPr/>
        <a:lstStyle/>
        <a:p>
          <a:endParaRPr lang="en-GB" sz="1800" dirty="0"/>
        </a:p>
      </dgm:t>
    </dgm:pt>
    <dgm:pt modelId="{FC4F0588-E2AC-C544-AA97-567283622157}" type="parTrans" cxnId="{852A896A-202A-5E48-A7A7-6A87E0C64F39}">
      <dgm:prSet/>
      <dgm:spPr/>
      <dgm:t>
        <a:bodyPr/>
        <a:lstStyle/>
        <a:p>
          <a:endParaRPr lang="en-GB"/>
        </a:p>
      </dgm:t>
    </dgm:pt>
    <dgm:pt modelId="{E881709D-D8EE-0D42-8563-B846413BAF73}" type="sibTrans" cxnId="{852A896A-202A-5E48-A7A7-6A87E0C64F39}">
      <dgm:prSet/>
      <dgm:spPr/>
      <dgm:t>
        <a:bodyPr/>
        <a:lstStyle/>
        <a:p>
          <a:endParaRPr lang="en-GB"/>
        </a:p>
      </dgm:t>
    </dgm:pt>
    <dgm:pt modelId="{EFFB3576-7F93-7E45-847C-9FE80538C39B}">
      <dgm:prSet phldrT="[Text]" phldr="1" custT="1"/>
      <dgm:spPr>
        <a:solidFill>
          <a:schemeClr val="tx1">
            <a:lumMod val="10000"/>
            <a:lumOff val="90000"/>
            <a:alpha val="90000"/>
          </a:schemeClr>
        </a:solidFill>
        <a:ln>
          <a:noFill/>
        </a:ln>
      </dgm:spPr>
      <dgm:t>
        <a:bodyPr/>
        <a:lstStyle/>
        <a:p>
          <a:endParaRPr lang="en-GB" sz="1400"/>
        </a:p>
      </dgm:t>
    </dgm:pt>
    <dgm:pt modelId="{0F653E40-98A2-9E4E-A75F-F845AB76F84D}" type="parTrans" cxnId="{8A8A5545-D20C-9542-AE28-AFE03DEB5D23}">
      <dgm:prSet/>
      <dgm:spPr/>
      <dgm:t>
        <a:bodyPr/>
        <a:lstStyle/>
        <a:p>
          <a:endParaRPr lang="en-GB"/>
        </a:p>
      </dgm:t>
    </dgm:pt>
    <dgm:pt modelId="{E6801B7F-02B3-6342-9EBC-81CD6140B2AE}" type="sibTrans" cxnId="{8A8A5545-D20C-9542-AE28-AFE03DEB5D23}">
      <dgm:prSet/>
      <dgm:spPr/>
      <dgm:t>
        <a:bodyPr/>
        <a:lstStyle/>
        <a:p>
          <a:endParaRPr lang="en-GB"/>
        </a:p>
      </dgm:t>
    </dgm:pt>
    <dgm:pt modelId="{02EBA008-6BB7-324E-959E-E1EAF19BD6CE}">
      <dgm:prSet phldrT="[Text]" phldr="1" custT="1"/>
      <dgm:spPr>
        <a:solidFill>
          <a:schemeClr val="tx1">
            <a:lumMod val="10000"/>
            <a:lumOff val="90000"/>
          </a:schemeClr>
        </a:solidFill>
        <a:ln>
          <a:noFill/>
        </a:ln>
      </dgm:spPr>
      <dgm:t>
        <a:bodyPr/>
        <a:lstStyle/>
        <a:p>
          <a:endParaRPr lang="en-GB" sz="1400" dirty="0"/>
        </a:p>
      </dgm:t>
    </dgm:pt>
    <dgm:pt modelId="{AF8D0D9D-EF0A-6541-9BDB-DDB0E075CFED}" type="parTrans" cxnId="{451EFE2C-3BA9-5A47-B00A-E91CF06BBB1F}">
      <dgm:prSet/>
      <dgm:spPr/>
      <dgm:t>
        <a:bodyPr/>
        <a:lstStyle/>
        <a:p>
          <a:endParaRPr lang="en-GB"/>
        </a:p>
      </dgm:t>
    </dgm:pt>
    <dgm:pt modelId="{838E5C50-E8DE-3948-96C0-7DC3EDE49BC6}" type="sibTrans" cxnId="{451EFE2C-3BA9-5A47-B00A-E91CF06BBB1F}">
      <dgm:prSet/>
      <dgm:spPr/>
      <dgm:t>
        <a:bodyPr/>
        <a:lstStyle/>
        <a:p>
          <a:endParaRPr lang="en-GB"/>
        </a:p>
      </dgm:t>
    </dgm:pt>
    <dgm:pt modelId="{5F56C944-8056-224B-9490-0CA966D40E73}">
      <dgm:prSet phldrT="[Text]" phldr="1" custT="1"/>
      <dgm:spPr/>
      <dgm:t>
        <a:bodyPr/>
        <a:lstStyle/>
        <a:p>
          <a:endParaRPr lang="en-GB" sz="1800" dirty="0"/>
        </a:p>
      </dgm:t>
    </dgm:pt>
    <dgm:pt modelId="{2832ED98-1785-5444-BCC3-B96EB112332D}" type="parTrans" cxnId="{60D82F0D-98B0-EE41-BE1D-C1D9E2F837F5}">
      <dgm:prSet/>
      <dgm:spPr/>
      <dgm:t>
        <a:bodyPr/>
        <a:lstStyle/>
        <a:p>
          <a:endParaRPr lang="en-GB"/>
        </a:p>
      </dgm:t>
    </dgm:pt>
    <dgm:pt modelId="{001BE42F-3093-9B46-A3E0-7AA10A8B9107}" type="sibTrans" cxnId="{60D82F0D-98B0-EE41-BE1D-C1D9E2F837F5}">
      <dgm:prSet/>
      <dgm:spPr/>
      <dgm:t>
        <a:bodyPr/>
        <a:lstStyle/>
        <a:p>
          <a:endParaRPr lang="en-GB"/>
        </a:p>
      </dgm:t>
    </dgm:pt>
    <dgm:pt modelId="{43ABD8DC-8B31-4543-89CD-3B988641A7C0}">
      <dgm:prSet phldrT="[Text]" phldr="1" custT="1"/>
      <dgm:spPr>
        <a:solidFill>
          <a:schemeClr val="accent4">
            <a:lumMod val="20000"/>
            <a:lumOff val="80000"/>
          </a:schemeClr>
        </a:solidFill>
        <a:ln>
          <a:noFill/>
        </a:ln>
      </dgm:spPr>
      <dgm:t>
        <a:bodyPr/>
        <a:lstStyle/>
        <a:p>
          <a:endParaRPr lang="en-GB" sz="1400"/>
        </a:p>
      </dgm:t>
    </dgm:pt>
    <dgm:pt modelId="{F238F85F-15A6-E548-958B-68B8836978BE}" type="parTrans" cxnId="{D84187F7-6E90-CD4F-8E88-FE3B77D8795F}">
      <dgm:prSet/>
      <dgm:spPr/>
      <dgm:t>
        <a:bodyPr/>
        <a:lstStyle/>
        <a:p>
          <a:endParaRPr lang="en-GB"/>
        </a:p>
      </dgm:t>
    </dgm:pt>
    <dgm:pt modelId="{19935549-1A0D-D741-BD30-E858CD566227}" type="sibTrans" cxnId="{D84187F7-6E90-CD4F-8E88-FE3B77D8795F}">
      <dgm:prSet/>
      <dgm:spPr/>
      <dgm:t>
        <a:bodyPr/>
        <a:lstStyle/>
        <a:p>
          <a:endParaRPr lang="en-GB"/>
        </a:p>
      </dgm:t>
    </dgm:pt>
    <dgm:pt modelId="{CC1E17D3-ECD2-F642-8E7E-F845F90E8933}">
      <dgm:prSet phldrT="[Text]" phldr="1" custT="1"/>
      <dgm:spPr>
        <a:ln>
          <a:noFill/>
        </a:ln>
      </dgm:spPr>
      <dgm:t>
        <a:bodyPr/>
        <a:lstStyle/>
        <a:p>
          <a:endParaRPr lang="en-GB" sz="1400" dirty="0"/>
        </a:p>
      </dgm:t>
    </dgm:pt>
    <dgm:pt modelId="{08F0DD11-D678-CC48-A518-44DD9AC97B6F}" type="parTrans" cxnId="{BF8F2334-DF1E-ED4C-84CA-2BDCBFFCC037}">
      <dgm:prSet/>
      <dgm:spPr/>
      <dgm:t>
        <a:bodyPr/>
        <a:lstStyle/>
        <a:p>
          <a:endParaRPr lang="en-GB"/>
        </a:p>
      </dgm:t>
    </dgm:pt>
    <dgm:pt modelId="{C256E0AA-9FB5-5D47-8FEA-96BEAE7BC574}" type="sibTrans" cxnId="{BF8F2334-DF1E-ED4C-84CA-2BDCBFFCC037}">
      <dgm:prSet/>
      <dgm:spPr/>
      <dgm:t>
        <a:bodyPr/>
        <a:lstStyle/>
        <a:p>
          <a:endParaRPr lang="en-GB"/>
        </a:p>
      </dgm:t>
    </dgm:pt>
    <dgm:pt modelId="{EE2CFF9E-7019-0B45-A101-7D365FE0C21E}">
      <dgm:prSet custT="1"/>
      <dgm:spPr>
        <a:solidFill>
          <a:schemeClr val="accent2">
            <a:lumMod val="20000"/>
            <a:lumOff val="80000"/>
          </a:schemeClr>
        </a:solidFill>
        <a:ln>
          <a:noFill/>
        </a:ln>
      </dgm:spPr>
      <dgm:t>
        <a:bodyPr/>
        <a:lstStyle/>
        <a:p>
          <a:r>
            <a:rPr lang="en-GB" sz="1400" dirty="0"/>
            <a:t>[Text]</a:t>
          </a:r>
        </a:p>
      </dgm:t>
    </dgm:pt>
    <dgm:pt modelId="{32F60B20-41A8-C24E-B8D7-593691B57715}" type="parTrans" cxnId="{1463681C-ADA6-7743-AD97-04881E51D5EA}">
      <dgm:prSet/>
      <dgm:spPr/>
      <dgm:t>
        <a:bodyPr/>
        <a:lstStyle/>
        <a:p>
          <a:endParaRPr lang="en-GB"/>
        </a:p>
      </dgm:t>
    </dgm:pt>
    <dgm:pt modelId="{7F8BFE60-6870-8E4D-AC3B-5C51B922062C}" type="sibTrans" cxnId="{1463681C-ADA6-7743-AD97-04881E51D5EA}">
      <dgm:prSet/>
      <dgm:spPr/>
      <dgm:t>
        <a:bodyPr/>
        <a:lstStyle/>
        <a:p>
          <a:endParaRPr lang="en-GB"/>
        </a:p>
      </dgm:t>
    </dgm:pt>
    <dgm:pt modelId="{76828DB9-BA0C-334D-A5AE-869F8792D467}">
      <dgm:prSet custT="1"/>
      <dgm:spPr>
        <a:solidFill>
          <a:schemeClr val="tx1">
            <a:lumMod val="10000"/>
            <a:lumOff val="90000"/>
          </a:schemeClr>
        </a:solidFill>
        <a:ln>
          <a:noFill/>
        </a:ln>
      </dgm:spPr>
      <dgm:t>
        <a:bodyPr/>
        <a:lstStyle/>
        <a:p>
          <a:r>
            <a:rPr lang="en-GB" sz="1400" dirty="0"/>
            <a:t>[Text]</a:t>
          </a:r>
        </a:p>
      </dgm:t>
    </dgm:pt>
    <dgm:pt modelId="{10F3B65C-D867-6947-A4B2-586D95600BAE}" type="parTrans" cxnId="{2F10E63F-1189-9745-8896-501A4FA761EC}">
      <dgm:prSet/>
      <dgm:spPr/>
      <dgm:t>
        <a:bodyPr/>
        <a:lstStyle/>
        <a:p>
          <a:endParaRPr lang="en-GB"/>
        </a:p>
      </dgm:t>
    </dgm:pt>
    <dgm:pt modelId="{6494C25E-CF76-B14F-85E6-AD4F19FE488F}" type="sibTrans" cxnId="{2F10E63F-1189-9745-8896-501A4FA761EC}">
      <dgm:prSet/>
      <dgm:spPr/>
      <dgm:t>
        <a:bodyPr/>
        <a:lstStyle/>
        <a:p>
          <a:endParaRPr lang="en-GB"/>
        </a:p>
      </dgm:t>
    </dgm:pt>
    <dgm:pt modelId="{60C0A92E-09F5-804F-9B65-64F56EDB046B}">
      <dgm:prSet custT="1"/>
      <dgm:spPr>
        <a:solidFill>
          <a:schemeClr val="accent4">
            <a:lumMod val="20000"/>
            <a:lumOff val="80000"/>
          </a:schemeClr>
        </a:solidFill>
        <a:ln>
          <a:noFill/>
        </a:ln>
      </dgm:spPr>
      <dgm:t>
        <a:bodyPr/>
        <a:lstStyle/>
        <a:p>
          <a:r>
            <a:rPr lang="en-GB" sz="1400" dirty="0"/>
            <a:t>[Text]</a:t>
          </a:r>
        </a:p>
      </dgm:t>
    </dgm:pt>
    <dgm:pt modelId="{FBFCB71D-6A23-934A-9022-148333E9DA65}" type="parTrans" cxnId="{77C60BD2-5C7C-D644-BA00-C8BD8FC372C4}">
      <dgm:prSet/>
      <dgm:spPr/>
      <dgm:t>
        <a:bodyPr/>
        <a:lstStyle/>
        <a:p>
          <a:endParaRPr lang="en-GB"/>
        </a:p>
      </dgm:t>
    </dgm:pt>
    <dgm:pt modelId="{F6CA551D-5285-4F48-8B4F-9367A672D8AE}" type="sibTrans" cxnId="{77C60BD2-5C7C-D644-BA00-C8BD8FC372C4}">
      <dgm:prSet/>
      <dgm:spPr/>
      <dgm:t>
        <a:bodyPr/>
        <a:lstStyle/>
        <a:p>
          <a:endParaRPr lang="en-GB"/>
        </a:p>
      </dgm:t>
    </dgm:pt>
    <dgm:pt modelId="{093A70A4-EC0E-9242-BD6F-79710D3CE22B}">
      <dgm:prSet custT="1"/>
      <dgm:spPr>
        <a:solidFill>
          <a:schemeClr val="accent1"/>
        </a:solidFill>
      </dgm:spPr>
      <dgm:t>
        <a:bodyPr/>
        <a:lstStyle/>
        <a:p>
          <a:r>
            <a:rPr lang="en-GB" sz="1800" dirty="0"/>
            <a:t>[Text]</a:t>
          </a:r>
        </a:p>
      </dgm:t>
    </dgm:pt>
    <dgm:pt modelId="{9875E261-5E8D-2B49-9F76-690071BDB530}" type="parTrans" cxnId="{CA63BC80-BA53-E643-BE38-1DAB2E26A363}">
      <dgm:prSet/>
      <dgm:spPr/>
      <dgm:t>
        <a:bodyPr/>
        <a:lstStyle/>
        <a:p>
          <a:endParaRPr lang="en-GB"/>
        </a:p>
      </dgm:t>
    </dgm:pt>
    <dgm:pt modelId="{60380E20-14D1-2446-8ED0-F7B721FA5C68}" type="sibTrans" cxnId="{CA63BC80-BA53-E643-BE38-1DAB2E26A363}">
      <dgm:prSet/>
      <dgm:spPr/>
      <dgm:t>
        <a:bodyPr/>
        <a:lstStyle/>
        <a:p>
          <a:endParaRPr lang="en-GB"/>
        </a:p>
      </dgm:t>
    </dgm:pt>
    <dgm:pt modelId="{3125FCBB-394D-2542-A4E9-BD98CAABB417}">
      <dgm:prSet custT="1"/>
      <dgm:spPr>
        <a:solidFill>
          <a:schemeClr val="accent1">
            <a:lumMod val="20000"/>
            <a:lumOff val="80000"/>
            <a:alpha val="90000"/>
          </a:schemeClr>
        </a:solidFill>
        <a:ln>
          <a:noFill/>
        </a:ln>
      </dgm:spPr>
      <dgm:t>
        <a:bodyPr/>
        <a:lstStyle/>
        <a:p>
          <a:r>
            <a:rPr lang="en-GB" sz="1400" dirty="0"/>
            <a:t>[Text]</a:t>
          </a:r>
        </a:p>
      </dgm:t>
    </dgm:pt>
    <dgm:pt modelId="{C0F71D4C-17AE-6749-8C65-F3A0855D1CED}" type="parTrans" cxnId="{FE8B45A1-CF82-754E-8D2F-3936FB0A408C}">
      <dgm:prSet/>
      <dgm:spPr/>
      <dgm:t>
        <a:bodyPr/>
        <a:lstStyle/>
        <a:p>
          <a:endParaRPr lang="en-GB"/>
        </a:p>
      </dgm:t>
    </dgm:pt>
    <dgm:pt modelId="{3606D1EF-64A2-204B-B94C-16BED823C898}" type="sibTrans" cxnId="{FE8B45A1-CF82-754E-8D2F-3936FB0A408C}">
      <dgm:prSet/>
      <dgm:spPr/>
      <dgm:t>
        <a:bodyPr/>
        <a:lstStyle/>
        <a:p>
          <a:endParaRPr lang="en-GB"/>
        </a:p>
      </dgm:t>
    </dgm:pt>
    <dgm:pt modelId="{66DAD3A9-B9A9-AA4F-96DE-AF1175DBAAF7}">
      <dgm:prSet custT="1"/>
      <dgm:spPr>
        <a:solidFill>
          <a:schemeClr val="accent1">
            <a:lumMod val="20000"/>
            <a:lumOff val="80000"/>
            <a:alpha val="90000"/>
          </a:schemeClr>
        </a:solidFill>
        <a:ln>
          <a:noFill/>
        </a:ln>
      </dgm:spPr>
      <dgm:t>
        <a:bodyPr/>
        <a:lstStyle/>
        <a:p>
          <a:r>
            <a:rPr lang="en-GB" sz="1400" dirty="0"/>
            <a:t>[Text]</a:t>
          </a:r>
        </a:p>
      </dgm:t>
    </dgm:pt>
    <dgm:pt modelId="{0A2D15E8-380D-104E-858F-D1C2F4DA2EE9}" type="parTrans" cxnId="{F5E13B13-9DF6-8C4E-B258-A250834134BA}">
      <dgm:prSet/>
      <dgm:spPr/>
      <dgm:t>
        <a:bodyPr/>
        <a:lstStyle/>
        <a:p>
          <a:endParaRPr lang="en-GB"/>
        </a:p>
      </dgm:t>
    </dgm:pt>
    <dgm:pt modelId="{7682C014-DB1F-C64E-81FB-A2C0B0870075}" type="sibTrans" cxnId="{F5E13B13-9DF6-8C4E-B258-A250834134BA}">
      <dgm:prSet/>
      <dgm:spPr/>
      <dgm:t>
        <a:bodyPr/>
        <a:lstStyle/>
        <a:p>
          <a:endParaRPr lang="en-GB"/>
        </a:p>
      </dgm:t>
    </dgm:pt>
    <dgm:pt modelId="{CCF352E1-D6B1-A949-9F0C-032F394D6CD5}">
      <dgm:prSet custT="1"/>
      <dgm:spPr>
        <a:solidFill>
          <a:schemeClr val="accent1">
            <a:lumMod val="20000"/>
            <a:lumOff val="80000"/>
            <a:alpha val="90000"/>
          </a:schemeClr>
        </a:solidFill>
        <a:ln>
          <a:noFill/>
        </a:ln>
      </dgm:spPr>
      <dgm:t>
        <a:bodyPr/>
        <a:lstStyle/>
        <a:p>
          <a:r>
            <a:rPr lang="en-GB" sz="1400" dirty="0"/>
            <a:t>[Text]</a:t>
          </a:r>
        </a:p>
      </dgm:t>
    </dgm:pt>
    <dgm:pt modelId="{4F620A91-2000-F24F-BC64-B812C77ADEDC}" type="parTrans" cxnId="{B50FCBF7-8700-1B40-B89D-470568BF3438}">
      <dgm:prSet/>
      <dgm:spPr/>
      <dgm:t>
        <a:bodyPr/>
        <a:lstStyle/>
        <a:p>
          <a:endParaRPr lang="en-GB"/>
        </a:p>
      </dgm:t>
    </dgm:pt>
    <dgm:pt modelId="{05B96107-76C5-3948-8D2A-56F10F369563}" type="sibTrans" cxnId="{B50FCBF7-8700-1B40-B89D-470568BF3438}">
      <dgm:prSet/>
      <dgm:spPr/>
      <dgm:t>
        <a:bodyPr/>
        <a:lstStyle/>
        <a:p>
          <a:endParaRPr lang="en-GB"/>
        </a:p>
      </dgm:t>
    </dgm:pt>
    <dgm:pt modelId="{882DC434-9F8D-5D48-A1FF-B6BADB90A3FD}" type="pres">
      <dgm:prSet presAssocID="{3AB4CB31-A36F-714A-9E96-2C7EA91F60D6}" presName="Name0" presStyleCnt="0">
        <dgm:presLayoutVars>
          <dgm:chPref val="3"/>
          <dgm:dir/>
          <dgm:animLvl val="lvl"/>
          <dgm:resizeHandles/>
        </dgm:presLayoutVars>
      </dgm:prSet>
      <dgm:spPr/>
    </dgm:pt>
    <dgm:pt modelId="{56CB65BB-CDD3-3B4A-B13A-979928A3D7C8}" type="pres">
      <dgm:prSet presAssocID="{9427419A-54EE-0847-9DE0-7A0DF7033E6C}" presName="horFlow" presStyleCnt="0"/>
      <dgm:spPr/>
    </dgm:pt>
    <dgm:pt modelId="{E6CA24C5-A296-AA4A-B53B-DAA3D1339396}" type="pres">
      <dgm:prSet presAssocID="{9427419A-54EE-0847-9DE0-7A0DF7033E6C}" presName="bigChev" presStyleLbl="node1" presStyleIdx="0" presStyleCnt="4" custScaleX="188301" custScaleY="152060"/>
      <dgm:spPr/>
    </dgm:pt>
    <dgm:pt modelId="{F598C91A-BE46-3F46-A94E-F4D16BD53332}" type="pres">
      <dgm:prSet presAssocID="{AFBA2A9A-FA27-1A4E-A92A-DE7370E5B933}" presName="parTrans" presStyleCnt="0"/>
      <dgm:spPr/>
    </dgm:pt>
    <dgm:pt modelId="{5ACDEEB0-8D47-E243-9589-9314A9559722}" type="pres">
      <dgm:prSet presAssocID="{71D8648E-6358-0E45-8A2B-8CCFE1F90FB8}" presName="node" presStyleLbl="alignAccFollowNode1" presStyleIdx="0" presStyleCnt="12" custScaleX="173078" custScaleY="144131">
        <dgm:presLayoutVars>
          <dgm:bulletEnabled val="1"/>
        </dgm:presLayoutVars>
      </dgm:prSet>
      <dgm:spPr/>
    </dgm:pt>
    <dgm:pt modelId="{C25AE0EF-D1BD-B940-BA30-2662430C3748}" type="pres">
      <dgm:prSet presAssocID="{1D587B8D-EDB4-6644-A046-0FC4EA83BAEF}" presName="sibTrans" presStyleCnt="0"/>
      <dgm:spPr/>
    </dgm:pt>
    <dgm:pt modelId="{CCB2A1A4-99A2-7142-A73B-C532659EE2B9}" type="pres">
      <dgm:prSet presAssocID="{6F586BCF-E9D4-1A48-B4E4-BBE52E42180C}" presName="node" presStyleLbl="alignAccFollowNode1" presStyleIdx="1" presStyleCnt="12" custScaleX="173078" custScaleY="144131">
        <dgm:presLayoutVars>
          <dgm:bulletEnabled val="1"/>
        </dgm:presLayoutVars>
      </dgm:prSet>
      <dgm:spPr/>
    </dgm:pt>
    <dgm:pt modelId="{DA21EB1A-0CA0-244E-8AF4-CCA257994C1C}" type="pres">
      <dgm:prSet presAssocID="{2BCFEA0C-9D97-DB47-8C77-C3D78C00B994}" presName="sibTrans" presStyleCnt="0"/>
      <dgm:spPr/>
    </dgm:pt>
    <dgm:pt modelId="{1F1C9007-2715-6E4F-89A0-370FD1427A0B}" type="pres">
      <dgm:prSet presAssocID="{EE2CFF9E-7019-0B45-A101-7D365FE0C21E}" presName="node" presStyleLbl="alignAccFollowNode1" presStyleIdx="2" presStyleCnt="12" custScaleX="173078" custScaleY="144131">
        <dgm:presLayoutVars>
          <dgm:bulletEnabled val="1"/>
        </dgm:presLayoutVars>
      </dgm:prSet>
      <dgm:spPr/>
    </dgm:pt>
    <dgm:pt modelId="{F81E33EE-783A-AD4A-9A48-F05F175CE49F}" type="pres">
      <dgm:prSet presAssocID="{9427419A-54EE-0847-9DE0-7A0DF7033E6C}" presName="vSp" presStyleCnt="0"/>
      <dgm:spPr/>
    </dgm:pt>
    <dgm:pt modelId="{DEB35EE5-547E-BB45-8CE2-5E130E73E2DB}" type="pres">
      <dgm:prSet presAssocID="{8438A010-5A0C-9F4C-8C85-154A4A1E9831}" presName="horFlow" presStyleCnt="0"/>
      <dgm:spPr/>
    </dgm:pt>
    <dgm:pt modelId="{4BDFFF8F-3A91-814B-B963-4EF13B35AFBE}" type="pres">
      <dgm:prSet presAssocID="{8438A010-5A0C-9F4C-8C85-154A4A1E9831}" presName="bigChev" presStyleLbl="node1" presStyleIdx="1" presStyleCnt="4" custScaleX="188301" custScaleY="152060"/>
      <dgm:spPr/>
    </dgm:pt>
    <dgm:pt modelId="{1934B05F-63C3-D04B-AF6A-A07DAFB69B23}" type="pres">
      <dgm:prSet presAssocID="{0F653E40-98A2-9E4E-A75F-F845AB76F84D}" presName="parTrans" presStyleCnt="0"/>
      <dgm:spPr/>
    </dgm:pt>
    <dgm:pt modelId="{E8FB6FFD-A458-D24B-B02D-DFE5D61D0D18}" type="pres">
      <dgm:prSet presAssocID="{EFFB3576-7F93-7E45-847C-9FE80538C39B}" presName="node" presStyleLbl="alignAccFollowNode1" presStyleIdx="3" presStyleCnt="12" custScaleX="173078" custScaleY="144131">
        <dgm:presLayoutVars>
          <dgm:bulletEnabled val="1"/>
        </dgm:presLayoutVars>
      </dgm:prSet>
      <dgm:spPr/>
    </dgm:pt>
    <dgm:pt modelId="{7B6F68FA-C2D6-EA45-BCD6-59DF189DDDE2}" type="pres">
      <dgm:prSet presAssocID="{E6801B7F-02B3-6342-9EBC-81CD6140B2AE}" presName="sibTrans" presStyleCnt="0"/>
      <dgm:spPr/>
    </dgm:pt>
    <dgm:pt modelId="{ADAF7895-0517-4343-BC80-1635C9D064F0}" type="pres">
      <dgm:prSet presAssocID="{02EBA008-6BB7-324E-959E-E1EAF19BD6CE}" presName="node" presStyleLbl="alignAccFollowNode1" presStyleIdx="4" presStyleCnt="12" custScaleX="173078" custScaleY="144131">
        <dgm:presLayoutVars>
          <dgm:bulletEnabled val="1"/>
        </dgm:presLayoutVars>
      </dgm:prSet>
      <dgm:spPr/>
    </dgm:pt>
    <dgm:pt modelId="{3AC5CF6D-5151-974C-B11E-C00AFEA97E2E}" type="pres">
      <dgm:prSet presAssocID="{838E5C50-E8DE-3948-96C0-7DC3EDE49BC6}" presName="sibTrans" presStyleCnt="0"/>
      <dgm:spPr/>
    </dgm:pt>
    <dgm:pt modelId="{9AED38F2-7F2A-E84B-A40B-669C9DA167C1}" type="pres">
      <dgm:prSet presAssocID="{76828DB9-BA0C-334D-A5AE-869F8792D467}" presName="node" presStyleLbl="alignAccFollowNode1" presStyleIdx="5" presStyleCnt="12" custScaleX="173078" custScaleY="144131">
        <dgm:presLayoutVars>
          <dgm:bulletEnabled val="1"/>
        </dgm:presLayoutVars>
      </dgm:prSet>
      <dgm:spPr/>
    </dgm:pt>
    <dgm:pt modelId="{6F5A17D5-6517-8847-AEE7-05E1C95DA161}" type="pres">
      <dgm:prSet presAssocID="{8438A010-5A0C-9F4C-8C85-154A4A1E9831}" presName="vSp" presStyleCnt="0"/>
      <dgm:spPr/>
    </dgm:pt>
    <dgm:pt modelId="{2FDD2EE6-C204-C04D-9088-56186C37DC8C}" type="pres">
      <dgm:prSet presAssocID="{5F56C944-8056-224B-9490-0CA966D40E73}" presName="horFlow" presStyleCnt="0"/>
      <dgm:spPr/>
    </dgm:pt>
    <dgm:pt modelId="{515DA9B3-95E9-EB4A-BCD4-F068583BDCC6}" type="pres">
      <dgm:prSet presAssocID="{5F56C944-8056-224B-9490-0CA966D40E73}" presName="bigChev" presStyleLbl="node1" presStyleIdx="2" presStyleCnt="4" custScaleX="188301" custScaleY="152060"/>
      <dgm:spPr/>
    </dgm:pt>
    <dgm:pt modelId="{154468B2-4554-FE46-B30E-736D3E24E9CE}" type="pres">
      <dgm:prSet presAssocID="{F238F85F-15A6-E548-958B-68B8836978BE}" presName="parTrans" presStyleCnt="0"/>
      <dgm:spPr/>
    </dgm:pt>
    <dgm:pt modelId="{1063B94A-A1D6-5642-80BE-887B8A83BCD2}" type="pres">
      <dgm:prSet presAssocID="{43ABD8DC-8B31-4543-89CD-3B988641A7C0}" presName="node" presStyleLbl="alignAccFollowNode1" presStyleIdx="6" presStyleCnt="12" custScaleX="173078" custScaleY="144131">
        <dgm:presLayoutVars>
          <dgm:bulletEnabled val="1"/>
        </dgm:presLayoutVars>
      </dgm:prSet>
      <dgm:spPr/>
    </dgm:pt>
    <dgm:pt modelId="{BF88CA75-0F97-BE47-84E7-A285F598AA04}" type="pres">
      <dgm:prSet presAssocID="{19935549-1A0D-D741-BD30-E858CD566227}" presName="sibTrans" presStyleCnt="0"/>
      <dgm:spPr/>
    </dgm:pt>
    <dgm:pt modelId="{F410745B-B637-934C-8FCC-7A15E17D9488}" type="pres">
      <dgm:prSet presAssocID="{CC1E17D3-ECD2-F642-8E7E-F845F90E8933}" presName="node" presStyleLbl="alignAccFollowNode1" presStyleIdx="7" presStyleCnt="12" custScaleX="173078" custScaleY="144131">
        <dgm:presLayoutVars>
          <dgm:bulletEnabled val="1"/>
        </dgm:presLayoutVars>
      </dgm:prSet>
      <dgm:spPr/>
    </dgm:pt>
    <dgm:pt modelId="{C0392071-5A08-8D44-8978-32BA6666C68C}" type="pres">
      <dgm:prSet presAssocID="{C256E0AA-9FB5-5D47-8FEA-96BEAE7BC574}" presName="sibTrans" presStyleCnt="0"/>
      <dgm:spPr/>
    </dgm:pt>
    <dgm:pt modelId="{1B80F31D-2C21-5E4F-8450-F757D01AC63C}" type="pres">
      <dgm:prSet presAssocID="{60C0A92E-09F5-804F-9B65-64F56EDB046B}" presName="node" presStyleLbl="alignAccFollowNode1" presStyleIdx="8" presStyleCnt="12" custScaleX="173078" custScaleY="144131">
        <dgm:presLayoutVars>
          <dgm:bulletEnabled val="1"/>
        </dgm:presLayoutVars>
      </dgm:prSet>
      <dgm:spPr/>
    </dgm:pt>
    <dgm:pt modelId="{38AA3866-07F8-8D48-995F-BBB8B9C421A7}" type="pres">
      <dgm:prSet presAssocID="{5F56C944-8056-224B-9490-0CA966D40E73}" presName="vSp" presStyleCnt="0"/>
      <dgm:spPr/>
    </dgm:pt>
    <dgm:pt modelId="{A90C8458-8A2E-8246-B2C5-90FFB9B6B6E2}" type="pres">
      <dgm:prSet presAssocID="{093A70A4-EC0E-9242-BD6F-79710D3CE22B}" presName="horFlow" presStyleCnt="0"/>
      <dgm:spPr/>
    </dgm:pt>
    <dgm:pt modelId="{F4536FDA-32D7-A34C-80CA-26E92AA954A5}" type="pres">
      <dgm:prSet presAssocID="{093A70A4-EC0E-9242-BD6F-79710D3CE22B}" presName="bigChev" presStyleLbl="node1" presStyleIdx="3" presStyleCnt="4" custScaleX="188301" custScaleY="152060"/>
      <dgm:spPr/>
    </dgm:pt>
    <dgm:pt modelId="{08E09D82-2207-FB4E-B23D-F65AF2FD800B}" type="pres">
      <dgm:prSet presAssocID="{C0F71D4C-17AE-6749-8C65-F3A0855D1CED}" presName="parTrans" presStyleCnt="0"/>
      <dgm:spPr/>
    </dgm:pt>
    <dgm:pt modelId="{BEB96F63-2ECE-074F-85FE-5CFAEB9CAA86}" type="pres">
      <dgm:prSet presAssocID="{3125FCBB-394D-2542-A4E9-BD98CAABB417}" presName="node" presStyleLbl="alignAccFollowNode1" presStyleIdx="9" presStyleCnt="12" custScaleX="173078" custScaleY="144131">
        <dgm:presLayoutVars>
          <dgm:bulletEnabled val="1"/>
        </dgm:presLayoutVars>
      </dgm:prSet>
      <dgm:spPr/>
    </dgm:pt>
    <dgm:pt modelId="{6C66F96A-CB59-4644-88DB-B6725064AF76}" type="pres">
      <dgm:prSet presAssocID="{3606D1EF-64A2-204B-B94C-16BED823C898}" presName="sibTrans" presStyleCnt="0"/>
      <dgm:spPr/>
    </dgm:pt>
    <dgm:pt modelId="{2A35483D-FE6F-C346-A63D-411AC0C50D7E}" type="pres">
      <dgm:prSet presAssocID="{66DAD3A9-B9A9-AA4F-96DE-AF1175DBAAF7}" presName="node" presStyleLbl="alignAccFollowNode1" presStyleIdx="10" presStyleCnt="12" custScaleX="173078" custScaleY="144131">
        <dgm:presLayoutVars>
          <dgm:bulletEnabled val="1"/>
        </dgm:presLayoutVars>
      </dgm:prSet>
      <dgm:spPr/>
    </dgm:pt>
    <dgm:pt modelId="{3DC61804-9B4B-A94A-9843-77C7DAC8F4E5}" type="pres">
      <dgm:prSet presAssocID="{7682C014-DB1F-C64E-81FB-A2C0B0870075}" presName="sibTrans" presStyleCnt="0"/>
      <dgm:spPr/>
    </dgm:pt>
    <dgm:pt modelId="{75BCCE06-6252-724A-93E9-792D83FC10BB}" type="pres">
      <dgm:prSet presAssocID="{CCF352E1-D6B1-A949-9F0C-032F394D6CD5}" presName="node" presStyleLbl="alignAccFollowNode1" presStyleIdx="11" presStyleCnt="12" custScaleX="173078" custScaleY="144131">
        <dgm:presLayoutVars>
          <dgm:bulletEnabled val="1"/>
        </dgm:presLayoutVars>
      </dgm:prSet>
      <dgm:spPr/>
    </dgm:pt>
  </dgm:ptLst>
  <dgm:cxnLst>
    <dgm:cxn modelId="{3BE41207-78C1-AE42-B66B-B88625C61718}" type="presOf" srcId="{EE2CFF9E-7019-0B45-A101-7D365FE0C21E}" destId="{1F1C9007-2715-6E4F-89A0-370FD1427A0B}" srcOrd="0" destOrd="0" presId="urn:microsoft.com/office/officeart/2005/8/layout/lProcess3"/>
    <dgm:cxn modelId="{60D82F0D-98B0-EE41-BE1D-C1D9E2F837F5}" srcId="{3AB4CB31-A36F-714A-9E96-2C7EA91F60D6}" destId="{5F56C944-8056-224B-9490-0CA966D40E73}" srcOrd="2" destOrd="0" parTransId="{2832ED98-1785-5444-BCC3-B96EB112332D}" sibTransId="{001BE42F-3093-9B46-A3E0-7AA10A8B9107}"/>
    <dgm:cxn modelId="{F5E13B13-9DF6-8C4E-B258-A250834134BA}" srcId="{093A70A4-EC0E-9242-BD6F-79710D3CE22B}" destId="{66DAD3A9-B9A9-AA4F-96DE-AF1175DBAAF7}" srcOrd="1" destOrd="0" parTransId="{0A2D15E8-380D-104E-858F-D1C2F4DA2EE9}" sibTransId="{7682C014-DB1F-C64E-81FB-A2C0B0870075}"/>
    <dgm:cxn modelId="{1463681C-ADA6-7743-AD97-04881E51D5EA}" srcId="{9427419A-54EE-0847-9DE0-7A0DF7033E6C}" destId="{EE2CFF9E-7019-0B45-A101-7D365FE0C21E}" srcOrd="2" destOrd="0" parTransId="{32F60B20-41A8-C24E-B8D7-593691B57715}" sibTransId="{7F8BFE60-6870-8E4D-AC3B-5C51B922062C}"/>
    <dgm:cxn modelId="{4A95971F-E489-BC4D-8EEC-A18CC952A216}" type="presOf" srcId="{CC1E17D3-ECD2-F642-8E7E-F845F90E8933}" destId="{F410745B-B637-934C-8FCC-7A15E17D9488}" srcOrd="0" destOrd="0" presId="urn:microsoft.com/office/officeart/2005/8/layout/lProcess3"/>
    <dgm:cxn modelId="{90E2DC21-9912-E643-A44F-ADC0046CCC73}" type="presOf" srcId="{43ABD8DC-8B31-4543-89CD-3B988641A7C0}" destId="{1063B94A-A1D6-5642-80BE-887B8A83BCD2}" srcOrd="0" destOrd="0" presId="urn:microsoft.com/office/officeart/2005/8/layout/lProcess3"/>
    <dgm:cxn modelId="{2DEFD625-3433-4B48-B8E4-614F0A09CA31}" type="presOf" srcId="{3AB4CB31-A36F-714A-9E96-2C7EA91F60D6}" destId="{882DC434-9F8D-5D48-A1FF-B6BADB90A3FD}" srcOrd="0" destOrd="0" presId="urn:microsoft.com/office/officeart/2005/8/layout/lProcess3"/>
    <dgm:cxn modelId="{451EFE2C-3BA9-5A47-B00A-E91CF06BBB1F}" srcId="{8438A010-5A0C-9F4C-8C85-154A4A1E9831}" destId="{02EBA008-6BB7-324E-959E-E1EAF19BD6CE}" srcOrd="1" destOrd="0" parTransId="{AF8D0D9D-EF0A-6541-9BDB-DDB0E075CFED}" sibTransId="{838E5C50-E8DE-3948-96C0-7DC3EDE49BC6}"/>
    <dgm:cxn modelId="{BF8F2334-DF1E-ED4C-84CA-2BDCBFFCC037}" srcId="{5F56C944-8056-224B-9490-0CA966D40E73}" destId="{CC1E17D3-ECD2-F642-8E7E-F845F90E8933}" srcOrd="1" destOrd="0" parTransId="{08F0DD11-D678-CC48-A518-44DD9AC97B6F}" sibTransId="{C256E0AA-9FB5-5D47-8FEA-96BEAE7BC574}"/>
    <dgm:cxn modelId="{4474DE35-325A-AD40-8951-BB50630055D3}" type="presOf" srcId="{9427419A-54EE-0847-9DE0-7A0DF7033E6C}" destId="{E6CA24C5-A296-AA4A-B53B-DAA3D1339396}" srcOrd="0" destOrd="0" presId="urn:microsoft.com/office/officeart/2005/8/layout/lProcess3"/>
    <dgm:cxn modelId="{2F10E63F-1189-9745-8896-501A4FA761EC}" srcId="{8438A010-5A0C-9F4C-8C85-154A4A1E9831}" destId="{76828DB9-BA0C-334D-A5AE-869F8792D467}" srcOrd="2" destOrd="0" parTransId="{10F3B65C-D867-6947-A4B2-586D95600BAE}" sibTransId="{6494C25E-CF76-B14F-85E6-AD4F19FE488F}"/>
    <dgm:cxn modelId="{17954561-28CC-D64C-9F18-3B9728A247E6}" type="presOf" srcId="{5F56C944-8056-224B-9490-0CA966D40E73}" destId="{515DA9B3-95E9-EB4A-BCD4-F068583BDCC6}" srcOrd="0" destOrd="0" presId="urn:microsoft.com/office/officeart/2005/8/layout/lProcess3"/>
    <dgm:cxn modelId="{8A8A5545-D20C-9542-AE28-AFE03DEB5D23}" srcId="{8438A010-5A0C-9F4C-8C85-154A4A1E9831}" destId="{EFFB3576-7F93-7E45-847C-9FE80538C39B}" srcOrd="0" destOrd="0" parTransId="{0F653E40-98A2-9E4E-A75F-F845AB76F84D}" sibTransId="{E6801B7F-02B3-6342-9EBC-81CD6140B2AE}"/>
    <dgm:cxn modelId="{6E3E1F67-FD3E-BF40-B0BF-BF2883345723}" type="presOf" srcId="{093A70A4-EC0E-9242-BD6F-79710D3CE22B}" destId="{F4536FDA-32D7-A34C-80CA-26E92AA954A5}" srcOrd="0" destOrd="0" presId="urn:microsoft.com/office/officeart/2005/8/layout/lProcess3"/>
    <dgm:cxn modelId="{852A896A-202A-5E48-A7A7-6A87E0C64F39}" srcId="{3AB4CB31-A36F-714A-9E96-2C7EA91F60D6}" destId="{8438A010-5A0C-9F4C-8C85-154A4A1E9831}" srcOrd="1" destOrd="0" parTransId="{FC4F0588-E2AC-C544-AA97-567283622157}" sibTransId="{E881709D-D8EE-0D42-8563-B846413BAF73}"/>
    <dgm:cxn modelId="{B046B74C-0268-A94D-8147-4C5CDAA827A2}" type="presOf" srcId="{02EBA008-6BB7-324E-959E-E1EAF19BD6CE}" destId="{ADAF7895-0517-4343-BC80-1635C9D064F0}" srcOrd="0" destOrd="0" presId="urn:microsoft.com/office/officeart/2005/8/layout/lProcess3"/>
    <dgm:cxn modelId="{8F31736E-CB27-724E-ADA0-F84645E29AA2}" type="presOf" srcId="{60C0A92E-09F5-804F-9B65-64F56EDB046B}" destId="{1B80F31D-2C21-5E4F-8450-F757D01AC63C}" srcOrd="0" destOrd="0" presId="urn:microsoft.com/office/officeart/2005/8/layout/lProcess3"/>
    <dgm:cxn modelId="{F97EFE72-DD87-2441-9DAF-1D91C2881653}" srcId="{9427419A-54EE-0847-9DE0-7A0DF7033E6C}" destId="{6F586BCF-E9D4-1A48-B4E4-BBE52E42180C}" srcOrd="1" destOrd="0" parTransId="{A59E727A-55E8-694F-BFC4-647DAC6B554E}" sibTransId="{2BCFEA0C-9D97-DB47-8C77-C3D78C00B994}"/>
    <dgm:cxn modelId="{6E081954-DD03-1648-8353-5E532CA92E6E}" type="presOf" srcId="{66DAD3A9-B9A9-AA4F-96DE-AF1175DBAAF7}" destId="{2A35483D-FE6F-C346-A63D-411AC0C50D7E}" srcOrd="0" destOrd="0" presId="urn:microsoft.com/office/officeart/2005/8/layout/lProcess3"/>
    <dgm:cxn modelId="{8C198C75-F0B2-CE4E-8FDB-23364E96B3FD}" type="presOf" srcId="{8438A010-5A0C-9F4C-8C85-154A4A1E9831}" destId="{4BDFFF8F-3A91-814B-B963-4EF13B35AFBE}" srcOrd="0" destOrd="0" presId="urn:microsoft.com/office/officeart/2005/8/layout/lProcess3"/>
    <dgm:cxn modelId="{4FCC1758-0167-FE4C-9A09-E4547C3EFC25}" type="presOf" srcId="{6F586BCF-E9D4-1A48-B4E4-BBE52E42180C}" destId="{CCB2A1A4-99A2-7142-A73B-C532659EE2B9}" srcOrd="0" destOrd="0" presId="urn:microsoft.com/office/officeart/2005/8/layout/lProcess3"/>
    <dgm:cxn modelId="{CA63BC80-BA53-E643-BE38-1DAB2E26A363}" srcId="{3AB4CB31-A36F-714A-9E96-2C7EA91F60D6}" destId="{093A70A4-EC0E-9242-BD6F-79710D3CE22B}" srcOrd="3" destOrd="0" parTransId="{9875E261-5E8D-2B49-9F76-690071BDB530}" sibTransId="{60380E20-14D1-2446-8ED0-F7B721FA5C68}"/>
    <dgm:cxn modelId="{FE8B45A1-CF82-754E-8D2F-3936FB0A408C}" srcId="{093A70A4-EC0E-9242-BD6F-79710D3CE22B}" destId="{3125FCBB-394D-2542-A4E9-BD98CAABB417}" srcOrd="0" destOrd="0" parTransId="{C0F71D4C-17AE-6749-8C65-F3A0855D1CED}" sibTransId="{3606D1EF-64A2-204B-B94C-16BED823C898}"/>
    <dgm:cxn modelId="{DAA1C1AB-E570-7E43-9374-7AEF943F6672}" srcId="{9427419A-54EE-0847-9DE0-7A0DF7033E6C}" destId="{71D8648E-6358-0E45-8A2B-8CCFE1F90FB8}" srcOrd="0" destOrd="0" parTransId="{AFBA2A9A-FA27-1A4E-A92A-DE7370E5B933}" sibTransId="{1D587B8D-EDB4-6644-A046-0FC4EA83BAEF}"/>
    <dgm:cxn modelId="{E1FD61B4-45D1-034A-8DAC-17AA9E0CBF58}" type="presOf" srcId="{3125FCBB-394D-2542-A4E9-BD98CAABB417}" destId="{BEB96F63-2ECE-074F-85FE-5CFAEB9CAA86}" srcOrd="0" destOrd="0" presId="urn:microsoft.com/office/officeart/2005/8/layout/lProcess3"/>
    <dgm:cxn modelId="{86471DBC-2E5A-8543-9856-34817AF64122}" srcId="{3AB4CB31-A36F-714A-9E96-2C7EA91F60D6}" destId="{9427419A-54EE-0847-9DE0-7A0DF7033E6C}" srcOrd="0" destOrd="0" parTransId="{04CD67D4-4B4E-6C4A-811C-3039CEAC8BA6}" sibTransId="{2CD8694E-BF50-3D41-932D-60DA3102C2F4}"/>
    <dgm:cxn modelId="{FA5DBAC4-FD16-9D47-9F2E-21EF3492D45A}" type="presOf" srcId="{76828DB9-BA0C-334D-A5AE-869F8792D467}" destId="{9AED38F2-7F2A-E84B-A40B-669C9DA167C1}" srcOrd="0" destOrd="0" presId="urn:microsoft.com/office/officeart/2005/8/layout/lProcess3"/>
    <dgm:cxn modelId="{DA273DC9-438A-6344-A9DB-6A23CDEC0F6B}" type="presOf" srcId="{71D8648E-6358-0E45-8A2B-8CCFE1F90FB8}" destId="{5ACDEEB0-8D47-E243-9589-9314A9559722}" srcOrd="0" destOrd="0" presId="urn:microsoft.com/office/officeart/2005/8/layout/lProcess3"/>
    <dgm:cxn modelId="{77C60BD2-5C7C-D644-BA00-C8BD8FC372C4}" srcId="{5F56C944-8056-224B-9490-0CA966D40E73}" destId="{60C0A92E-09F5-804F-9B65-64F56EDB046B}" srcOrd="2" destOrd="0" parTransId="{FBFCB71D-6A23-934A-9022-148333E9DA65}" sibTransId="{F6CA551D-5285-4F48-8B4F-9367A672D8AE}"/>
    <dgm:cxn modelId="{357E05E8-B9D8-184A-B17C-A3FCD9EB2719}" type="presOf" srcId="{EFFB3576-7F93-7E45-847C-9FE80538C39B}" destId="{E8FB6FFD-A458-D24B-B02D-DFE5D61D0D18}" srcOrd="0" destOrd="0" presId="urn:microsoft.com/office/officeart/2005/8/layout/lProcess3"/>
    <dgm:cxn modelId="{5A4F1CE9-2876-D245-9847-CD8891EB6354}" type="presOf" srcId="{CCF352E1-D6B1-A949-9F0C-032F394D6CD5}" destId="{75BCCE06-6252-724A-93E9-792D83FC10BB}" srcOrd="0" destOrd="0" presId="urn:microsoft.com/office/officeart/2005/8/layout/lProcess3"/>
    <dgm:cxn modelId="{D84187F7-6E90-CD4F-8E88-FE3B77D8795F}" srcId="{5F56C944-8056-224B-9490-0CA966D40E73}" destId="{43ABD8DC-8B31-4543-89CD-3B988641A7C0}" srcOrd="0" destOrd="0" parTransId="{F238F85F-15A6-E548-958B-68B8836978BE}" sibTransId="{19935549-1A0D-D741-BD30-E858CD566227}"/>
    <dgm:cxn modelId="{B50FCBF7-8700-1B40-B89D-470568BF3438}" srcId="{093A70A4-EC0E-9242-BD6F-79710D3CE22B}" destId="{CCF352E1-D6B1-A949-9F0C-032F394D6CD5}" srcOrd="2" destOrd="0" parTransId="{4F620A91-2000-F24F-BC64-B812C77ADEDC}" sibTransId="{05B96107-76C5-3948-8D2A-56F10F369563}"/>
    <dgm:cxn modelId="{714A4F5B-9D72-9A45-B13D-71726FAE3EAB}" type="presParOf" srcId="{882DC434-9F8D-5D48-A1FF-B6BADB90A3FD}" destId="{56CB65BB-CDD3-3B4A-B13A-979928A3D7C8}" srcOrd="0" destOrd="0" presId="urn:microsoft.com/office/officeart/2005/8/layout/lProcess3"/>
    <dgm:cxn modelId="{426E2B63-EA99-844C-880D-28E904E334C4}" type="presParOf" srcId="{56CB65BB-CDD3-3B4A-B13A-979928A3D7C8}" destId="{E6CA24C5-A296-AA4A-B53B-DAA3D1339396}" srcOrd="0" destOrd="0" presId="urn:microsoft.com/office/officeart/2005/8/layout/lProcess3"/>
    <dgm:cxn modelId="{21F5B326-F107-4E42-9108-E8323DB37762}" type="presParOf" srcId="{56CB65BB-CDD3-3B4A-B13A-979928A3D7C8}" destId="{F598C91A-BE46-3F46-A94E-F4D16BD53332}" srcOrd="1" destOrd="0" presId="urn:microsoft.com/office/officeart/2005/8/layout/lProcess3"/>
    <dgm:cxn modelId="{36DC9BA9-2973-C54E-8944-4A033F80F696}" type="presParOf" srcId="{56CB65BB-CDD3-3B4A-B13A-979928A3D7C8}" destId="{5ACDEEB0-8D47-E243-9589-9314A9559722}" srcOrd="2" destOrd="0" presId="urn:microsoft.com/office/officeart/2005/8/layout/lProcess3"/>
    <dgm:cxn modelId="{070F81BE-2066-5C43-8A12-F3C430E3C671}" type="presParOf" srcId="{56CB65BB-CDD3-3B4A-B13A-979928A3D7C8}" destId="{C25AE0EF-D1BD-B940-BA30-2662430C3748}" srcOrd="3" destOrd="0" presId="urn:microsoft.com/office/officeart/2005/8/layout/lProcess3"/>
    <dgm:cxn modelId="{5E4C8893-6F40-FD4A-9883-88780EF86F87}" type="presParOf" srcId="{56CB65BB-CDD3-3B4A-B13A-979928A3D7C8}" destId="{CCB2A1A4-99A2-7142-A73B-C532659EE2B9}" srcOrd="4" destOrd="0" presId="urn:microsoft.com/office/officeart/2005/8/layout/lProcess3"/>
    <dgm:cxn modelId="{5C2A82A7-7FA3-F547-BCEE-ECE4FA3DBA3D}" type="presParOf" srcId="{56CB65BB-CDD3-3B4A-B13A-979928A3D7C8}" destId="{DA21EB1A-0CA0-244E-8AF4-CCA257994C1C}" srcOrd="5" destOrd="0" presId="urn:microsoft.com/office/officeart/2005/8/layout/lProcess3"/>
    <dgm:cxn modelId="{F4355319-159E-704F-85A3-0604BB5947C3}" type="presParOf" srcId="{56CB65BB-CDD3-3B4A-B13A-979928A3D7C8}" destId="{1F1C9007-2715-6E4F-89A0-370FD1427A0B}" srcOrd="6" destOrd="0" presId="urn:microsoft.com/office/officeart/2005/8/layout/lProcess3"/>
    <dgm:cxn modelId="{D815B174-3079-3746-95F9-882F6035AE99}" type="presParOf" srcId="{882DC434-9F8D-5D48-A1FF-B6BADB90A3FD}" destId="{F81E33EE-783A-AD4A-9A48-F05F175CE49F}" srcOrd="1" destOrd="0" presId="urn:microsoft.com/office/officeart/2005/8/layout/lProcess3"/>
    <dgm:cxn modelId="{858B0B5F-6C03-9D4A-99B5-186D40D409E9}" type="presParOf" srcId="{882DC434-9F8D-5D48-A1FF-B6BADB90A3FD}" destId="{DEB35EE5-547E-BB45-8CE2-5E130E73E2DB}" srcOrd="2" destOrd="0" presId="urn:microsoft.com/office/officeart/2005/8/layout/lProcess3"/>
    <dgm:cxn modelId="{F577BFBB-F7FE-F14A-95B6-3659BA7BAED8}" type="presParOf" srcId="{DEB35EE5-547E-BB45-8CE2-5E130E73E2DB}" destId="{4BDFFF8F-3A91-814B-B963-4EF13B35AFBE}" srcOrd="0" destOrd="0" presId="urn:microsoft.com/office/officeart/2005/8/layout/lProcess3"/>
    <dgm:cxn modelId="{587DDA5D-B334-FB43-970C-383C16239FD0}" type="presParOf" srcId="{DEB35EE5-547E-BB45-8CE2-5E130E73E2DB}" destId="{1934B05F-63C3-D04B-AF6A-A07DAFB69B23}" srcOrd="1" destOrd="0" presId="urn:microsoft.com/office/officeart/2005/8/layout/lProcess3"/>
    <dgm:cxn modelId="{46D90730-4C48-7F43-9182-9F1052D59FB7}" type="presParOf" srcId="{DEB35EE5-547E-BB45-8CE2-5E130E73E2DB}" destId="{E8FB6FFD-A458-D24B-B02D-DFE5D61D0D18}" srcOrd="2" destOrd="0" presId="urn:microsoft.com/office/officeart/2005/8/layout/lProcess3"/>
    <dgm:cxn modelId="{04CA865A-587C-A643-91E4-389DA952552F}" type="presParOf" srcId="{DEB35EE5-547E-BB45-8CE2-5E130E73E2DB}" destId="{7B6F68FA-C2D6-EA45-BCD6-59DF189DDDE2}" srcOrd="3" destOrd="0" presId="urn:microsoft.com/office/officeart/2005/8/layout/lProcess3"/>
    <dgm:cxn modelId="{70DBE566-5F71-FD4C-9D4A-42269F76BFA6}" type="presParOf" srcId="{DEB35EE5-547E-BB45-8CE2-5E130E73E2DB}" destId="{ADAF7895-0517-4343-BC80-1635C9D064F0}" srcOrd="4" destOrd="0" presId="urn:microsoft.com/office/officeart/2005/8/layout/lProcess3"/>
    <dgm:cxn modelId="{E632FEC0-0042-6541-B882-25853B60AE25}" type="presParOf" srcId="{DEB35EE5-547E-BB45-8CE2-5E130E73E2DB}" destId="{3AC5CF6D-5151-974C-B11E-C00AFEA97E2E}" srcOrd="5" destOrd="0" presId="urn:microsoft.com/office/officeart/2005/8/layout/lProcess3"/>
    <dgm:cxn modelId="{EAD9B667-6965-FE4F-881A-F9420CFBF153}" type="presParOf" srcId="{DEB35EE5-547E-BB45-8CE2-5E130E73E2DB}" destId="{9AED38F2-7F2A-E84B-A40B-669C9DA167C1}" srcOrd="6" destOrd="0" presId="urn:microsoft.com/office/officeart/2005/8/layout/lProcess3"/>
    <dgm:cxn modelId="{16EEBA9A-674F-E84B-91EF-670B8EFB2050}" type="presParOf" srcId="{882DC434-9F8D-5D48-A1FF-B6BADB90A3FD}" destId="{6F5A17D5-6517-8847-AEE7-05E1C95DA161}" srcOrd="3" destOrd="0" presId="urn:microsoft.com/office/officeart/2005/8/layout/lProcess3"/>
    <dgm:cxn modelId="{47D511A8-4164-6F4C-A276-B9B451B52BF8}" type="presParOf" srcId="{882DC434-9F8D-5D48-A1FF-B6BADB90A3FD}" destId="{2FDD2EE6-C204-C04D-9088-56186C37DC8C}" srcOrd="4" destOrd="0" presId="urn:microsoft.com/office/officeart/2005/8/layout/lProcess3"/>
    <dgm:cxn modelId="{ACA0BC66-3C20-8C41-8B56-40B6C389D67B}" type="presParOf" srcId="{2FDD2EE6-C204-C04D-9088-56186C37DC8C}" destId="{515DA9B3-95E9-EB4A-BCD4-F068583BDCC6}" srcOrd="0" destOrd="0" presId="urn:microsoft.com/office/officeart/2005/8/layout/lProcess3"/>
    <dgm:cxn modelId="{3D9A656E-AE7B-0943-AA8D-6A62D7F44258}" type="presParOf" srcId="{2FDD2EE6-C204-C04D-9088-56186C37DC8C}" destId="{154468B2-4554-FE46-B30E-736D3E24E9CE}" srcOrd="1" destOrd="0" presId="urn:microsoft.com/office/officeart/2005/8/layout/lProcess3"/>
    <dgm:cxn modelId="{66A95FE3-7A0F-E743-B2EA-35FE230EC48C}" type="presParOf" srcId="{2FDD2EE6-C204-C04D-9088-56186C37DC8C}" destId="{1063B94A-A1D6-5642-80BE-887B8A83BCD2}" srcOrd="2" destOrd="0" presId="urn:microsoft.com/office/officeart/2005/8/layout/lProcess3"/>
    <dgm:cxn modelId="{3F2178A0-4F01-8E4A-9E4D-A2209620CA3C}" type="presParOf" srcId="{2FDD2EE6-C204-C04D-9088-56186C37DC8C}" destId="{BF88CA75-0F97-BE47-84E7-A285F598AA04}" srcOrd="3" destOrd="0" presId="urn:microsoft.com/office/officeart/2005/8/layout/lProcess3"/>
    <dgm:cxn modelId="{8CAFCA8D-32AD-364D-8F06-33C61FDCCA36}" type="presParOf" srcId="{2FDD2EE6-C204-C04D-9088-56186C37DC8C}" destId="{F410745B-B637-934C-8FCC-7A15E17D9488}" srcOrd="4" destOrd="0" presId="urn:microsoft.com/office/officeart/2005/8/layout/lProcess3"/>
    <dgm:cxn modelId="{8046C409-D9AB-3041-A7F7-2BAC60B672AE}" type="presParOf" srcId="{2FDD2EE6-C204-C04D-9088-56186C37DC8C}" destId="{C0392071-5A08-8D44-8978-32BA6666C68C}" srcOrd="5" destOrd="0" presId="urn:microsoft.com/office/officeart/2005/8/layout/lProcess3"/>
    <dgm:cxn modelId="{786CDA24-83FB-E046-97A6-793A008042E0}" type="presParOf" srcId="{2FDD2EE6-C204-C04D-9088-56186C37DC8C}" destId="{1B80F31D-2C21-5E4F-8450-F757D01AC63C}" srcOrd="6" destOrd="0" presId="urn:microsoft.com/office/officeart/2005/8/layout/lProcess3"/>
    <dgm:cxn modelId="{D9B80B8D-CD87-E946-96E3-AF409FC7A676}" type="presParOf" srcId="{882DC434-9F8D-5D48-A1FF-B6BADB90A3FD}" destId="{38AA3866-07F8-8D48-995F-BBB8B9C421A7}" srcOrd="5" destOrd="0" presId="urn:microsoft.com/office/officeart/2005/8/layout/lProcess3"/>
    <dgm:cxn modelId="{757739B3-D556-3B48-94B3-610834504C8F}" type="presParOf" srcId="{882DC434-9F8D-5D48-A1FF-B6BADB90A3FD}" destId="{A90C8458-8A2E-8246-B2C5-90FFB9B6B6E2}" srcOrd="6" destOrd="0" presId="urn:microsoft.com/office/officeart/2005/8/layout/lProcess3"/>
    <dgm:cxn modelId="{D83D7917-A89A-5643-82F2-B099A74BD73A}" type="presParOf" srcId="{A90C8458-8A2E-8246-B2C5-90FFB9B6B6E2}" destId="{F4536FDA-32D7-A34C-80CA-26E92AA954A5}" srcOrd="0" destOrd="0" presId="urn:microsoft.com/office/officeart/2005/8/layout/lProcess3"/>
    <dgm:cxn modelId="{33844E8E-86C8-E842-8B6B-3B6101A81720}" type="presParOf" srcId="{A90C8458-8A2E-8246-B2C5-90FFB9B6B6E2}" destId="{08E09D82-2207-FB4E-B23D-F65AF2FD800B}" srcOrd="1" destOrd="0" presId="urn:microsoft.com/office/officeart/2005/8/layout/lProcess3"/>
    <dgm:cxn modelId="{E9E24ACF-2738-BD4E-95E5-CCD9ADF82732}" type="presParOf" srcId="{A90C8458-8A2E-8246-B2C5-90FFB9B6B6E2}" destId="{BEB96F63-2ECE-074F-85FE-5CFAEB9CAA86}" srcOrd="2" destOrd="0" presId="urn:microsoft.com/office/officeart/2005/8/layout/lProcess3"/>
    <dgm:cxn modelId="{D4AAA16C-A10D-6C40-AD9F-B27CF2AFE656}" type="presParOf" srcId="{A90C8458-8A2E-8246-B2C5-90FFB9B6B6E2}" destId="{6C66F96A-CB59-4644-88DB-B6725064AF76}" srcOrd="3" destOrd="0" presId="urn:microsoft.com/office/officeart/2005/8/layout/lProcess3"/>
    <dgm:cxn modelId="{C4241EB6-8354-AF44-BE31-669B45E03E66}" type="presParOf" srcId="{A90C8458-8A2E-8246-B2C5-90FFB9B6B6E2}" destId="{2A35483D-FE6F-C346-A63D-411AC0C50D7E}" srcOrd="4" destOrd="0" presId="urn:microsoft.com/office/officeart/2005/8/layout/lProcess3"/>
    <dgm:cxn modelId="{CEC74B91-7272-9944-B75C-886C79CD022D}" type="presParOf" srcId="{A90C8458-8A2E-8246-B2C5-90FFB9B6B6E2}" destId="{3DC61804-9B4B-A94A-9843-77C7DAC8F4E5}" srcOrd="5" destOrd="0" presId="urn:microsoft.com/office/officeart/2005/8/layout/lProcess3"/>
    <dgm:cxn modelId="{926086A0-0DCB-DF41-9309-51C0E40501A9}" type="presParOf" srcId="{A90C8458-8A2E-8246-B2C5-90FFB9B6B6E2}" destId="{75BCCE06-6252-724A-93E9-792D83FC10BB}"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B4CB31-A36F-714A-9E96-2C7EA91F60D6}" type="doc">
      <dgm:prSet loTypeId="urn:microsoft.com/office/officeart/2005/8/layout/lProcess3" loCatId="" qsTypeId="urn:microsoft.com/office/officeart/2005/8/quickstyle/simple1" qsCatId="simple" csTypeId="urn:microsoft.com/office/officeart/2005/8/colors/colorful1" csCatId="colorful" phldr="1"/>
      <dgm:spPr/>
      <dgm:t>
        <a:bodyPr/>
        <a:lstStyle/>
        <a:p>
          <a:endParaRPr lang="en-GB"/>
        </a:p>
      </dgm:t>
    </dgm:pt>
    <dgm:pt modelId="{9427419A-54EE-0847-9DE0-7A0DF7033E6C}">
      <dgm:prSet phldrT="[Text]" phldr="1" custT="1"/>
      <dgm:spPr/>
      <dgm:t>
        <a:bodyPr/>
        <a:lstStyle/>
        <a:p>
          <a:endParaRPr lang="en-GB" sz="1800" dirty="0"/>
        </a:p>
      </dgm:t>
    </dgm:pt>
    <dgm:pt modelId="{04CD67D4-4B4E-6C4A-811C-3039CEAC8BA6}" type="parTrans" cxnId="{86471DBC-2E5A-8543-9856-34817AF64122}">
      <dgm:prSet/>
      <dgm:spPr/>
      <dgm:t>
        <a:bodyPr/>
        <a:lstStyle/>
        <a:p>
          <a:endParaRPr lang="en-GB"/>
        </a:p>
      </dgm:t>
    </dgm:pt>
    <dgm:pt modelId="{2CD8694E-BF50-3D41-932D-60DA3102C2F4}" type="sibTrans" cxnId="{86471DBC-2E5A-8543-9856-34817AF64122}">
      <dgm:prSet/>
      <dgm:spPr/>
      <dgm:t>
        <a:bodyPr/>
        <a:lstStyle/>
        <a:p>
          <a:endParaRPr lang="en-GB"/>
        </a:p>
      </dgm:t>
    </dgm:pt>
    <dgm:pt modelId="{8438A010-5A0C-9F4C-8C85-154A4A1E9831}">
      <dgm:prSet phldrT="[Text]" phldr="1" custT="1"/>
      <dgm:spPr/>
      <dgm:t>
        <a:bodyPr/>
        <a:lstStyle/>
        <a:p>
          <a:endParaRPr lang="en-GB" sz="1800" dirty="0"/>
        </a:p>
      </dgm:t>
    </dgm:pt>
    <dgm:pt modelId="{FC4F0588-E2AC-C544-AA97-567283622157}" type="parTrans" cxnId="{852A896A-202A-5E48-A7A7-6A87E0C64F39}">
      <dgm:prSet/>
      <dgm:spPr/>
      <dgm:t>
        <a:bodyPr/>
        <a:lstStyle/>
        <a:p>
          <a:endParaRPr lang="en-GB"/>
        </a:p>
      </dgm:t>
    </dgm:pt>
    <dgm:pt modelId="{E881709D-D8EE-0D42-8563-B846413BAF73}" type="sibTrans" cxnId="{852A896A-202A-5E48-A7A7-6A87E0C64F39}">
      <dgm:prSet/>
      <dgm:spPr/>
      <dgm:t>
        <a:bodyPr/>
        <a:lstStyle/>
        <a:p>
          <a:endParaRPr lang="en-GB"/>
        </a:p>
      </dgm:t>
    </dgm:pt>
    <dgm:pt modelId="{5F56C944-8056-224B-9490-0CA966D40E73}">
      <dgm:prSet phldrT="[Text]" phldr="1" custT="1"/>
      <dgm:spPr/>
      <dgm:t>
        <a:bodyPr/>
        <a:lstStyle/>
        <a:p>
          <a:endParaRPr lang="en-GB" sz="1800" dirty="0"/>
        </a:p>
      </dgm:t>
    </dgm:pt>
    <dgm:pt modelId="{2832ED98-1785-5444-BCC3-B96EB112332D}" type="parTrans" cxnId="{60D82F0D-98B0-EE41-BE1D-C1D9E2F837F5}">
      <dgm:prSet/>
      <dgm:spPr/>
      <dgm:t>
        <a:bodyPr/>
        <a:lstStyle/>
        <a:p>
          <a:endParaRPr lang="en-GB"/>
        </a:p>
      </dgm:t>
    </dgm:pt>
    <dgm:pt modelId="{001BE42F-3093-9B46-A3E0-7AA10A8B9107}" type="sibTrans" cxnId="{60D82F0D-98B0-EE41-BE1D-C1D9E2F837F5}">
      <dgm:prSet/>
      <dgm:spPr/>
      <dgm:t>
        <a:bodyPr/>
        <a:lstStyle/>
        <a:p>
          <a:endParaRPr lang="en-GB"/>
        </a:p>
      </dgm:t>
    </dgm:pt>
    <dgm:pt modelId="{093A70A4-EC0E-9242-BD6F-79710D3CE22B}">
      <dgm:prSet custT="1"/>
      <dgm:spPr>
        <a:solidFill>
          <a:schemeClr val="accent1"/>
        </a:solidFill>
      </dgm:spPr>
      <dgm:t>
        <a:bodyPr/>
        <a:lstStyle/>
        <a:p>
          <a:r>
            <a:rPr lang="en-GB" sz="1800" dirty="0"/>
            <a:t>[Text]</a:t>
          </a:r>
        </a:p>
      </dgm:t>
    </dgm:pt>
    <dgm:pt modelId="{9875E261-5E8D-2B49-9F76-690071BDB530}" type="parTrans" cxnId="{CA63BC80-BA53-E643-BE38-1DAB2E26A363}">
      <dgm:prSet/>
      <dgm:spPr/>
      <dgm:t>
        <a:bodyPr/>
        <a:lstStyle/>
        <a:p>
          <a:endParaRPr lang="en-GB"/>
        </a:p>
      </dgm:t>
    </dgm:pt>
    <dgm:pt modelId="{60380E20-14D1-2446-8ED0-F7B721FA5C68}" type="sibTrans" cxnId="{CA63BC80-BA53-E643-BE38-1DAB2E26A363}">
      <dgm:prSet/>
      <dgm:spPr/>
      <dgm:t>
        <a:bodyPr/>
        <a:lstStyle/>
        <a:p>
          <a:endParaRPr lang="en-GB"/>
        </a:p>
      </dgm:t>
    </dgm:pt>
    <dgm:pt modelId="{71D8648E-6358-0E45-8A2B-8CCFE1F90FB8}">
      <dgm:prSet phldrT="[Text]" phldr="1" custT="1"/>
      <dgm:spPr>
        <a:noFill/>
        <a:ln>
          <a:solidFill>
            <a:schemeClr val="accent2"/>
          </a:solidFill>
          <a:prstDash val="dash"/>
        </a:ln>
      </dgm:spPr>
      <dgm:t>
        <a:bodyPr/>
        <a:lstStyle/>
        <a:p>
          <a:endParaRPr lang="en-GB" sz="1400" dirty="0"/>
        </a:p>
      </dgm:t>
    </dgm:pt>
    <dgm:pt modelId="{1D587B8D-EDB4-6644-A046-0FC4EA83BAEF}" type="sibTrans" cxnId="{DAA1C1AB-E570-7E43-9374-7AEF943F6672}">
      <dgm:prSet/>
      <dgm:spPr/>
      <dgm:t>
        <a:bodyPr/>
        <a:lstStyle/>
        <a:p>
          <a:endParaRPr lang="en-GB"/>
        </a:p>
      </dgm:t>
    </dgm:pt>
    <dgm:pt modelId="{AFBA2A9A-FA27-1A4E-A92A-DE7370E5B933}" type="parTrans" cxnId="{DAA1C1AB-E570-7E43-9374-7AEF943F6672}">
      <dgm:prSet/>
      <dgm:spPr/>
      <dgm:t>
        <a:bodyPr/>
        <a:lstStyle/>
        <a:p>
          <a:endParaRPr lang="en-GB"/>
        </a:p>
      </dgm:t>
    </dgm:pt>
    <dgm:pt modelId="{6F586BCF-E9D4-1A48-B4E4-BBE52E42180C}">
      <dgm:prSet phldrT="[Text]" phldr="1" custT="1"/>
      <dgm:spPr>
        <a:noFill/>
        <a:ln>
          <a:noFill/>
        </a:ln>
      </dgm:spPr>
      <dgm:t>
        <a:bodyPr/>
        <a:lstStyle/>
        <a:p>
          <a:endParaRPr lang="en-GB" sz="1400" dirty="0"/>
        </a:p>
      </dgm:t>
    </dgm:pt>
    <dgm:pt modelId="{2BCFEA0C-9D97-DB47-8C77-C3D78C00B994}" type="sibTrans" cxnId="{F97EFE72-DD87-2441-9DAF-1D91C2881653}">
      <dgm:prSet/>
      <dgm:spPr/>
      <dgm:t>
        <a:bodyPr/>
        <a:lstStyle/>
        <a:p>
          <a:endParaRPr lang="en-GB"/>
        </a:p>
      </dgm:t>
    </dgm:pt>
    <dgm:pt modelId="{A59E727A-55E8-694F-BFC4-647DAC6B554E}" type="parTrans" cxnId="{F97EFE72-DD87-2441-9DAF-1D91C2881653}">
      <dgm:prSet/>
      <dgm:spPr/>
      <dgm:t>
        <a:bodyPr/>
        <a:lstStyle/>
        <a:p>
          <a:endParaRPr lang="en-GB"/>
        </a:p>
      </dgm:t>
    </dgm:pt>
    <dgm:pt modelId="{EE2CFF9E-7019-0B45-A101-7D365FE0C21E}">
      <dgm:prSet custT="1"/>
      <dgm:spPr>
        <a:noFill/>
        <a:ln>
          <a:noFill/>
        </a:ln>
      </dgm:spPr>
      <dgm:t>
        <a:bodyPr/>
        <a:lstStyle/>
        <a:p>
          <a:r>
            <a:rPr lang="en-GB" sz="1400" dirty="0"/>
            <a:t>[Text]</a:t>
          </a:r>
        </a:p>
      </dgm:t>
    </dgm:pt>
    <dgm:pt modelId="{7F8BFE60-6870-8E4D-AC3B-5C51B922062C}" type="sibTrans" cxnId="{1463681C-ADA6-7743-AD97-04881E51D5EA}">
      <dgm:prSet/>
      <dgm:spPr/>
      <dgm:t>
        <a:bodyPr/>
        <a:lstStyle/>
        <a:p>
          <a:endParaRPr lang="en-GB"/>
        </a:p>
      </dgm:t>
    </dgm:pt>
    <dgm:pt modelId="{32F60B20-41A8-C24E-B8D7-593691B57715}" type="parTrans" cxnId="{1463681C-ADA6-7743-AD97-04881E51D5EA}">
      <dgm:prSet/>
      <dgm:spPr/>
      <dgm:t>
        <a:bodyPr/>
        <a:lstStyle/>
        <a:p>
          <a:endParaRPr lang="en-GB"/>
        </a:p>
      </dgm:t>
    </dgm:pt>
    <dgm:pt modelId="{EFFB3576-7F93-7E45-847C-9FE80538C39B}">
      <dgm:prSet phldrT="[Text]" phldr="1" custT="1"/>
      <dgm:spPr>
        <a:noFill/>
        <a:ln>
          <a:solidFill>
            <a:schemeClr val="tx1"/>
          </a:solidFill>
          <a:prstDash val="dash"/>
        </a:ln>
      </dgm:spPr>
      <dgm:t>
        <a:bodyPr/>
        <a:lstStyle/>
        <a:p>
          <a:endParaRPr lang="en-GB" sz="1400" dirty="0"/>
        </a:p>
      </dgm:t>
    </dgm:pt>
    <dgm:pt modelId="{E6801B7F-02B3-6342-9EBC-81CD6140B2AE}" type="sibTrans" cxnId="{8A8A5545-D20C-9542-AE28-AFE03DEB5D23}">
      <dgm:prSet/>
      <dgm:spPr/>
      <dgm:t>
        <a:bodyPr/>
        <a:lstStyle/>
        <a:p>
          <a:endParaRPr lang="en-GB"/>
        </a:p>
      </dgm:t>
    </dgm:pt>
    <dgm:pt modelId="{0F653E40-98A2-9E4E-A75F-F845AB76F84D}" type="parTrans" cxnId="{8A8A5545-D20C-9542-AE28-AFE03DEB5D23}">
      <dgm:prSet/>
      <dgm:spPr/>
      <dgm:t>
        <a:bodyPr/>
        <a:lstStyle/>
        <a:p>
          <a:endParaRPr lang="en-GB"/>
        </a:p>
      </dgm:t>
    </dgm:pt>
    <dgm:pt modelId="{02EBA008-6BB7-324E-959E-E1EAF19BD6CE}">
      <dgm:prSet phldrT="[Text]" phldr="1" custT="1"/>
      <dgm:spPr>
        <a:noFill/>
        <a:ln>
          <a:noFill/>
        </a:ln>
      </dgm:spPr>
      <dgm:t>
        <a:bodyPr/>
        <a:lstStyle/>
        <a:p>
          <a:endParaRPr lang="en-GB" sz="1400" dirty="0"/>
        </a:p>
      </dgm:t>
    </dgm:pt>
    <dgm:pt modelId="{838E5C50-E8DE-3948-96C0-7DC3EDE49BC6}" type="sibTrans" cxnId="{451EFE2C-3BA9-5A47-B00A-E91CF06BBB1F}">
      <dgm:prSet/>
      <dgm:spPr/>
      <dgm:t>
        <a:bodyPr/>
        <a:lstStyle/>
        <a:p>
          <a:endParaRPr lang="en-GB"/>
        </a:p>
      </dgm:t>
    </dgm:pt>
    <dgm:pt modelId="{AF8D0D9D-EF0A-6541-9BDB-DDB0E075CFED}" type="parTrans" cxnId="{451EFE2C-3BA9-5A47-B00A-E91CF06BBB1F}">
      <dgm:prSet/>
      <dgm:spPr/>
      <dgm:t>
        <a:bodyPr/>
        <a:lstStyle/>
        <a:p>
          <a:endParaRPr lang="en-GB"/>
        </a:p>
      </dgm:t>
    </dgm:pt>
    <dgm:pt modelId="{76828DB9-BA0C-334D-A5AE-869F8792D467}">
      <dgm:prSet custT="1"/>
      <dgm:spPr>
        <a:noFill/>
        <a:ln>
          <a:noFill/>
        </a:ln>
      </dgm:spPr>
      <dgm:t>
        <a:bodyPr/>
        <a:lstStyle/>
        <a:p>
          <a:r>
            <a:rPr lang="en-GB" sz="1400" dirty="0"/>
            <a:t>[Text]</a:t>
          </a:r>
        </a:p>
      </dgm:t>
    </dgm:pt>
    <dgm:pt modelId="{6494C25E-CF76-B14F-85E6-AD4F19FE488F}" type="sibTrans" cxnId="{2F10E63F-1189-9745-8896-501A4FA761EC}">
      <dgm:prSet/>
      <dgm:spPr/>
      <dgm:t>
        <a:bodyPr/>
        <a:lstStyle/>
        <a:p>
          <a:endParaRPr lang="en-GB"/>
        </a:p>
      </dgm:t>
    </dgm:pt>
    <dgm:pt modelId="{10F3B65C-D867-6947-A4B2-586D95600BAE}" type="parTrans" cxnId="{2F10E63F-1189-9745-8896-501A4FA761EC}">
      <dgm:prSet/>
      <dgm:spPr/>
      <dgm:t>
        <a:bodyPr/>
        <a:lstStyle/>
        <a:p>
          <a:endParaRPr lang="en-GB"/>
        </a:p>
      </dgm:t>
    </dgm:pt>
    <dgm:pt modelId="{43ABD8DC-8B31-4543-89CD-3B988641A7C0}">
      <dgm:prSet phldrT="[Text]" phldr="1" custT="1"/>
      <dgm:spPr>
        <a:noFill/>
        <a:ln>
          <a:solidFill>
            <a:schemeClr val="accent4"/>
          </a:solidFill>
          <a:prstDash val="dash"/>
        </a:ln>
      </dgm:spPr>
      <dgm:t>
        <a:bodyPr/>
        <a:lstStyle/>
        <a:p>
          <a:endParaRPr lang="en-GB" sz="1400" dirty="0"/>
        </a:p>
      </dgm:t>
    </dgm:pt>
    <dgm:pt modelId="{19935549-1A0D-D741-BD30-E858CD566227}" type="sibTrans" cxnId="{D84187F7-6E90-CD4F-8E88-FE3B77D8795F}">
      <dgm:prSet/>
      <dgm:spPr/>
      <dgm:t>
        <a:bodyPr/>
        <a:lstStyle/>
        <a:p>
          <a:endParaRPr lang="en-GB"/>
        </a:p>
      </dgm:t>
    </dgm:pt>
    <dgm:pt modelId="{F238F85F-15A6-E548-958B-68B8836978BE}" type="parTrans" cxnId="{D84187F7-6E90-CD4F-8E88-FE3B77D8795F}">
      <dgm:prSet/>
      <dgm:spPr/>
      <dgm:t>
        <a:bodyPr/>
        <a:lstStyle/>
        <a:p>
          <a:endParaRPr lang="en-GB"/>
        </a:p>
      </dgm:t>
    </dgm:pt>
    <dgm:pt modelId="{CC1E17D3-ECD2-F642-8E7E-F845F90E8933}">
      <dgm:prSet phldrT="[Text]" phldr="1" custT="1"/>
      <dgm:spPr>
        <a:noFill/>
        <a:ln>
          <a:noFill/>
        </a:ln>
      </dgm:spPr>
      <dgm:t>
        <a:bodyPr/>
        <a:lstStyle/>
        <a:p>
          <a:endParaRPr lang="en-GB" sz="1400" dirty="0"/>
        </a:p>
      </dgm:t>
    </dgm:pt>
    <dgm:pt modelId="{C256E0AA-9FB5-5D47-8FEA-96BEAE7BC574}" type="sibTrans" cxnId="{BF8F2334-DF1E-ED4C-84CA-2BDCBFFCC037}">
      <dgm:prSet/>
      <dgm:spPr/>
      <dgm:t>
        <a:bodyPr/>
        <a:lstStyle/>
        <a:p>
          <a:endParaRPr lang="en-GB"/>
        </a:p>
      </dgm:t>
    </dgm:pt>
    <dgm:pt modelId="{08F0DD11-D678-CC48-A518-44DD9AC97B6F}" type="parTrans" cxnId="{BF8F2334-DF1E-ED4C-84CA-2BDCBFFCC037}">
      <dgm:prSet/>
      <dgm:spPr/>
      <dgm:t>
        <a:bodyPr/>
        <a:lstStyle/>
        <a:p>
          <a:endParaRPr lang="en-GB"/>
        </a:p>
      </dgm:t>
    </dgm:pt>
    <dgm:pt modelId="{60C0A92E-09F5-804F-9B65-64F56EDB046B}">
      <dgm:prSet custT="1"/>
      <dgm:spPr>
        <a:noFill/>
        <a:ln>
          <a:noFill/>
        </a:ln>
      </dgm:spPr>
      <dgm:t>
        <a:bodyPr/>
        <a:lstStyle/>
        <a:p>
          <a:r>
            <a:rPr lang="en-GB" sz="1400" dirty="0"/>
            <a:t>[Text]</a:t>
          </a:r>
        </a:p>
      </dgm:t>
    </dgm:pt>
    <dgm:pt modelId="{F6CA551D-5285-4F48-8B4F-9367A672D8AE}" type="sibTrans" cxnId="{77C60BD2-5C7C-D644-BA00-C8BD8FC372C4}">
      <dgm:prSet/>
      <dgm:spPr/>
      <dgm:t>
        <a:bodyPr/>
        <a:lstStyle/>
        <a:p>
          <a:endParaRPr lang="en-GB"/>
        </a:p>
      </dgm:t>
    </dgm:pt>
    <dgm:pt modelId="{FBFCB71D-6A23-934A-9022-148333E9DA65}" type="parTrans" cxnId="{77C60BD2-5C7C-D644-BA00-C8BD8FC372C4}">
      <dgm:prSet/>
      <dgm:spPr/>
      <dgm:t>
        <a:bodyPr/>
        <a:lstStyle/>
        <a:p>
          <a:endParaRPr lang="en-GB"/>
        </a:p>
      </dgm:t>
    </dgm:pt>
    <dgm:pt modelId="{3125FCBB-394D-2542-A4E9-BD98CAABB417}">
      <dgm:prSet custT="1"/>
      <dgm:spPr>
        <a:noFill/>
        <a:ln>
          <a:solidFill>
            <a:schemeClr val="accent1"/>
          </a:solidFill>
          <a:prstDash val="dash"/>
        </a:ln>
      </dgm:spPr>
      <dgm:t>
        <a:bodyPr/>
        <a:lstStyle/>
        <a:p>
          <a:r>
            <a:rPr lang="en-GB" sz="1400" dirty="0"/>
            <a:t>[Text]</a:t>
          </a:r>
        </a:p>
      </dgm:t>
    </dgm:pt>
    <dgm:pt modelId="{3606D1EF-64A2-204B-B94C-16BED823C898}" type="sibTrans" cxnId="{FE8B45A1-CF82-754E-8D2F-3936FB0A408C}">
      <dgm:prSet/>
      <dgm:spPr/>
      <dgm:t>
        <a:bodyPr/>
        <a:lstStyle/>
        <a:p>
          <a:endParaRPr lang="en-GB"/>
        </a:p>
      </dgm:t>
    </dgm:pt>
    <dgm:pt modelId="{C0F71D4C-17AE-6749-8C65-F3A0855D1CED}" type="parTrans" cxnId="{FE8B45A1-CF82-754E-8D2F-3936FB0A408C}">
      <dgm:prSet/>
      <dgm:spPr/>
      <dgm:t>
        <a:bodyPr/>
        <a:lstStyle/>
        <a:p>
          <a:endParaRPr lang="en-GB"/>
        </a:p>
      </dgm:t>
    </dgm:pt>
    <dgm:pt modelId="{66DAD3A9-B9A9-AA4F-96DE-AF1175DBAAF7}">
      <dgm:prSet custT="1"/>
      <dgm:spPr>
        <a:noFill/>
        <a:ln>
          <a:noFill/>
        </a:ln>
      </dgm:spPr>
      <dgm:t>
        <a:bodyPr/>
        <a:lstStyle/>
        <a:p>
          <a:r>
            <a:rPr lang="en-GB" sz="1400" dirty="0"/>
            <a:t>[Text]</a:t>
          </a:r>
        </a:p>
      </dgm:t>
    </dgm:pt>
    <dgm:pt modelId="{7682C014-DB1F-C64E-81FB-A2C0B0870075}" type="sibTrans" cxnId="{F5E13B13-9DF6-8C4E-B258-A250834134BA}">
      <dgm:prSet/>
      <dgm:spPr/>
      <dgm:t>
        <a:bodyPr/>
        <a:lstStyle/>
        <a:p>
          <a:endParaRPr lang="en-GB"/>
        </a:p>
      </dgm:t>
    </dgm:pt>
    <dgm:pt modelId="{0A2D15E8-380D-104E-858F-D1C2F4DA2EE9}" type="parTrans" cxnId="{F5E13B13-9DF6-8C4E-B258-A250834134BA}">
      <dgm:prSet/>
      <dgm:spPr/>
      <dgm:t>
        <a:bodyPr/>
        <a:lstStyle/>
        <a:p>
          <a:endParaRPr lang="en-GB"/>
        </a:p>
      </dgm:t>
    </dgm:pt>
    <dgm:pt modelId="{CCF352E1-D6B1-A949-9F0C-032F394D6CD5}">
      <dgm:prSet custT="1"/>
      <dgm:spPr>
        <a:noFill/>
        <a:ln>
          <a:noFill/>
        </a:ln>
      </dgm:spPr>
      <dgm:t>
        <a:bodyPr/>
        <a:lstStyle/>
        <a:p>
          <a:r>
            <a:rPr lang="en-GB" sz="1400" dirty="0"/>
            <a:t>[Text]</a:t>
          </a:r>
        </a:p>
      </dgm:t>
    </dgm:pt>
    <dgm:pt modelId="{05B96107-76C5-3948-8D2A-56F10F369563}" type="sibTrans" cxnId="{B50FCBF7-8700-1B40-B89D-470568BF3438}">
      <dgm:prSet/>
      <dgm:spPr/>
      <dgm:t>
        <a:bodyPr/>
        <a:lstStyle/>
        <a:p>
          <a:endParaRPr lang="en-GB"/>
        </a:p>
      </dgm:t>
    </dgm:pt>
    <dgm:pt modelId="{4F620A91-2000-F24F-BC64-B812C77ADEDC}" type="parTrans" cxnId="{B50FCBF7-8700-1B40-B89D-470568BF3438}">
      <dgm:prSet/>
      <dgm:spPr/>
      <dgm:t>
        <a:bodyPr/>
        <a:lstStyle/>
        <a:p>
          <a:endParaRPr lang="en-GB"/>
        </a:p>
      </dgm:t>
    </dgm:pt>
    <dgm:pt modelId="{882DC434-9F8D-5D48-A1FF-B6BADB90A3FD}" type="pres">
      <dgm:prSet presAssocID="{3AB4CB31-A36F-714A-9E96-2C7EA91F60D6}" presName="Name0" presStyleCnt="0">
        <dgm:presLayoutVars>
          <dgm:chPref val="3"/>
          <dgm:dir/>
          <dgm:animLvl val="lvl"/>
          <dgm:resizeHandles/>
        </dgm:presLayoutVars>
      </dgm:prSet>
      <dgm:spPr/>
    </dgm:pt>
    <dgm:pt modelId="{56CB65BB-CDD3-3B4A-B13A-979928A3D7C8}" type="pres">
      <dgm:prSet presAssocID="{9427419A-54EE-0847-9DE0-7A0DF7033E6C}" presName="horFlow" presStyleCnt="0"/>
      <dgm:spPr/>
    </dgm:pt>
    <dgm:pt modelId="{E6CA24C5-A296-AA4A-B53B-DAA3D1339396}" type="pres">
      <dgm:prSet presAssocID="{9427419A-54EE-0847-9DE0-7A0DF7033E6C}" presName="bigChev" presStyleLbl="node1" presStyleIdx="0" presStyleCnt="4" custScaleX="188301" custScaleY="152060"/>
      <dgm:spPr>
        <a:prstGeom prst="homePlate">
          <a:avLst/>
        </a:prstGeom>
      </dgm:spPr>
    </dgm:pt>
    <dgm:pt modelId="{F598C91A-BE46-3F46-A94E-F4D16BD53332}" type="pres">
      <dgm:prSet presAssocID="{AFBA2A9A-FA27-1A4E-A92A-DE7370E5B933}" presName="parTrans" presStyleCnt="0"/>
      <dgm:spPr/>
    </dgm:pt>
    <dgm:pt modelId="{5ACDEEB0-8D47-E243-9589-9314A9559722}" type="pres">
      <dgm:prSet presAssocID="{71D8648E-6358-0E45-8A2B-8CCFE1F90FB8}" presName="node" presStyleLbl="alignAccFollowNode1" presStyleIdx="0" presStyleCnt="12" custScaleX="173078" custScaleY="144131">
        <dgm:presLayoutVars>
          <dgm:bulletEnabled val="1"/>
        </dgm:presLayoutVars>
      </dgm:prSet>
      <dgm:spPr/>
    </dgm:pt>
    <dgm:pt modelId="{C25AE0EF-D1BD-B940-BA30-2662430C3748}" type="pres">
      <dgm:prSet presAssocID="{1D587B8D-EDB4-6644-A046-0FC4EA83BAEF}" presName="sibTrans" presStyleCnt="0"/>
      <dgm:spPr/>
    </dgm:pt>
    <dgm:pt modelId="{CCB2A1A4-99A2-7142-A73B-C532659EE2B9}" type="pres">
      <dgm:prSet presAssocID="{6F586BCF-E9D4-1A48-B4E4-BBE52E42180C}" presName="node" presStyleLbl="alignAccFollowNode1" presStyleIdx="1" presStyleCnt="12" custScaleX="173078" custScaleY="144131">
        <dgm:presLayoutVars>
          <dgm:bulletEnabled val="1"/>
        </dgm:presLayoutVars>
      </dgm:prSet>
      <dgm:spPr/>
    </dgm:pt>
    <dgm:pt modelId="{DA21EB1A-0CA0-244E-8AF4-CCA257994C1C}" type="pres">
      <dgm:prSet presAssocID="{2BCFEA0C-9D97-DB47-8C77-C3D78C00B994}" presName="sibTrans" presStyleCnt="0"/>
      <dgm:spPr/>
    </dgm:pt>
    <dgm:pt modelId="{1F1C9007-2715-6E4F-89A0-370FD1427A0B}" type="pres">
      <dgm:prSet presAssocID="{EE2CFF9E-7019-0B45-A101-7D365FE0C21E}" presName="node" presStyleLbl="alignAccFollowNode1" presStyleIdx="2" presStyleCnt="12" custScaleX="173078" custScaleY="144131">
        <dgm:presLayoutVars>
          <dgm:bulletEnabled val="1"/>
        </dgm:presLayoutVars>
      </dgm:prSet>
      <dgm:spPr/>
    </dgm:pt>
    <dgm:pt modelId="{F81E33EE-783A-AD4A-9A48-F05F175CE49F}" type="pres">
      <dgm:prSet presAssocID="{9427419A-54EE-0847-9DE0-7A0DF7033E6C}" presName="vSp" presStyleCnt="0"/>
      <dgm:spPr/>
    </dgm:pt>
    <dgm:pt modelId="{DEB35EE5-547E-BB45-8CE2-5E130E73E2DB}" type="pres">
      <dgm:prSet presAssocID="{8438A010-5A0C-9F4C-8C85-154A4A1E9831}" presName="horFlow" presStyleCnt="0"/>
      <dgm:spPr/>
    </dgm:pt>
    <dgm:pt modelId="{4BDFFF8F-3A91-814B-B963-4EF13B35AFBE}" type="pres">
      <dgm:prSet presAssocID="{8438A010-5A0C-9F4C-8C85-154A4A1E9831}" presName="bigChev" presStyleLbl="node1" presStyleIdx="1" presStyleCnt="4" custScaleX="188301" custScaleY="152060"/>
      <dgm:spPr>
        <a:prstGeom prst="homePlate">
          <a:avLst/>
        </a:prstGeom>
      </dgm:spPr>
    </dgm:pt>
    <dgm:pt modelId="{1934B05F-63C3-D04B-AF6A-A07DAFB69B23}" type="pres">
      <dgm:prSet presAssocID="{0F653E40-98A2-9E4E-A75F-F845AB76F84D}" presName="parTrans" presStyleCnt="0"/>
      <dgm:spPr/>
    </dgm:pt>
    <dgm:pt modelId="{E8FB6FFD-A458-D24B-B02D-DFE5D61D0D18}" type="pres">
      <dgm:prSet presAssocID="{EFFB3576-7F93-7E45-847C-9FE80538C39B}" presName="node" presStyleLbl="alignAccFollowNode1" presStyleIdx="3" presStyleCnt="12" custScaleX="173078" custScaleY="144131">
        <dgm:presLayoutVars>
          <dgm:bulletEnabled val="1"/>
        </dgm:presLayoutVars>
      </dgm:prSet>
      <dgm:spPr/>
    </dgm:pt>
    <dgm:pt modelId="{7B6F68FA-C2D6-EA45-BCD6-59DF189DDDE2}" type="pres">
      <dgm:prSet presAssocID="{E6801B7F-02B3-6342-9EBC-81CD6140B2AE}" presName="sibTrans" presStyleCnt="0"/>
      <dgm:spPr/>
    </dgm:pt>
    <dgm:pt modelId="{ADAF7895-0517-4343-BC80-1635C9D064F0}" type="pres">
      <dgm:prSet presAssocID="{02EBA008-6BB7-324E-959E-E1EAF19BD6CE}" presName="node" presStyleLbl="alignAccFollowNode1" presStyleIdx="4" presStyleCnt="12" custScaleX="173078" custScaleY="144131">
        <dgm:presLayoutVars>
          <dgm:bulletEnabled val="1"/>
        </dgm:presLayoutVars>
      </dgm:prSet>
      <dgm:spPr/>
    </dgm:pt>
    <dgm:pt modelId="{3AC5CF6D-5151-974C-B11E-C00AFEA97E2E}" type="pres">
      <dgm:prSet presAssocID="{838E5C50-E8DE-3948-96C0-7DC3EDE49BC6}" presName="sibTrans" presStyleCnt="0"/>
      <dgm:spPr/>
    </dgm:pt>
    <dgm:pt modelId="{9AED38F2-7F2A-E84B-A40B-669C9DA167C1}" type="pres">
      <dgm:prSet presAssocID="{76828DB9-BA0C-334D-A5AE-869F8792D467}" presName="node" presStyleLbl="alignAccFollowNode1" presStyleIdx="5" presStyleCnt="12" custScaleX="173078" custScaleY="144131">
        <dgm:presLayoutVars>
          <dgm:bulletEnabled val="1"/>
        </dgm:presLayoutVars>
      </dgm:prSet>
      <dgm:spPr/>
    </dgm:pt>
    <dgm:pt modelId="{6F5A17D5-6517-8847-AEE7-05E1C95DA161}" type="pres">
      <dgm:prSet presAssocID="{8438A010-5A0C-9F4C-8C85-154A4A1E9831}" presName="vSp" presStyleCnt="0"/>
      <dgm:spPr/>
    </dgm:pt>
    <dgm:pt modelId="{2FDD2EE6-C204-C04D-9088-56186C37DC8C}" type="pres">
      <dgm:prSet presAssocID="{5F56C944-8056-224B-9490-0CA966D40E73}" presName="horFlow" presStyleCnt="0"/>
      <dgm:spPr/>
    </dgm:pt>
    <dgm:pt modelId="{515DA9B3-95E9-EB4A-BCD4-F068583BDCC6}" type="pres">
      <dgm:prSet presAssocID="{5F56C944-8056-224B-9490-0CA966D40E73}" presName="bigChev" presStyleLbl="node1" presStyleIdx="2" presStyleCnt="4" custScaleX="188301" custScaleY="152060"/>
      <dgm:spPr>
        <a:prstGeom prst="homePlate">
          <a:avLst/>
        </a:prstGeom>
      </dgm:spPr>
    </dgm:pt>
    <dgm:pt modelId="{154468B2-4554-FE46-B30E-736D3E24E9CE}" type="pres">
      <dgm:prSet presAssocID="{F238F85F-15A6-E548-958B-68B8836978BE}" presName="parTrans" presStyleCnt="0"/>
      <dgm:spPr/>
    </dgm:pt>
    <dgm:pt modelId="{1063B94A-A1D6-5642-80BE-887B8A83BCD2}" type="pres">
      <dgm:prSet presAssocID="{43ABD8DC-8B31-4543-89CD-3B988641A7C0}" presName="node" presStyleLbl="alignAccFollowNode1" presStyleIdx="6" presStyleCnt="12" custScaleX="173078" custScaleY="144131">
        <dgm:presLayoutVars>
          <dgm:bulletEnabled val="1"/>
        </dgm:presLayoutVars>
      </dgm:prSet>
      <dgm:spPr/>
    </dgm:pt>
    <dgm:pt modelId="{BF88CA75-0F97-BE47-84E7-A285F598AA04}" type="pres">
      <dgm:prSet presAssocID="{19935549-1A0D-D741-BD30-E858CD566227}" presName="sibTrans" presStyleCnt="0"/>
      <dgm:spPr/>
    </dgm:pt>
    <dgm:pt modelId="{F410745B-B637-934C-8FCC-7A15E17D9488}" type="pres">
      <dgm:prSet presAssocID="{CC1E17D3-ECD2-F642-8E7E-F845F90E8933}" presName="node" presStyleLbl="alignAccFollowNode1" presStyleIdx="7" presStyleCnt="12" custScaleX="173078" custScaleY="144131">
        <dgm:presLayoutVars>
          <dgm:bulletEnabled val="1"/>
        </dgm:presLayoutVars>
      </dgm:prSet>
      <dgm:spPr/>
    </dgm:pt>
    <dgm:pt modelId="{C0392071-5A08-8D44-8978-32BA6666C68C}" type="pres">
      <dgm:prSet presAssocID="{C256E0AA-9FB5-5D47-8FEA-96BEAE7BC574}" presName="sibTrans" presStyleCnt="0"/>
      <dgm:spPr/>
    </dgm:pt>
    <dgm:pt modelId="{1B80F31D-2C21-5E4F-8450-F757D01AC63C}" type="pres">
      <dgm:prSet presAssocID="{60C0A92E-09F5-804F-9B65-64F56EDB046B}" presName="node" presStyleLbl="alignAccFollowNode1" presStyleIdx="8" presStyleCnt="12" custScaleX="173078" custScaleY="144131">
        <dgm:presLayoutVars>
          <dgm:bulletEnabled val="1"/>
        </dgm:presLayoutVars>
      </dgm:prSet>
      <dgm:spPr/>
    </dgm:pt>
    <dgm:pt modelId="{38AA3866-07F8-8D48-995F-BBB8B9C421A7}" type="pres">
      <dgm:prSet presAssocID="{5F56C944-8056-224B-9490-0CA966D40E73}" presName="vSp" presStyleCnt="0"/>
      <dgm:spPr/>
    </dgm:pt>
    <dgm:pt modelId="{A90C8458-8A2E-8246-B2C5-90FFB9B6B6E2}" type="pres">
      <dgm:prSet presAssocID="{093A70A4-EC0E-9242-BD6F-79710D3CE22B}" presName="horFlow" presStyleCnt="0"/>
      <dgm:spPr/>
    </dgm:pt>
    <dgm:pt modelId="{F4536FDA-32D7-A34C-80CA-26E92AA954A5}" type="pres">
      <dgm:prSet presAssocID="{093A70A4-EC0E-9242-BD6F-79710D3CE22B}" presName="bigChev" presStyleLbl="node1" presStyleIdx="3" presStyleCnt="4" custScaleX="188301" custScaleY="152060"/>
      <dgm:spPr>
        <a:prstGeom prst="homePlate">
          <a:avLst/>
        </a:prstGeom>
      </dgm:spPr>
    </dgm:pt>
    <dgm:pt modelId="{08E09D82-2207-FB4E-B23D-F65AF2FD800B}" type="pres">
      <dgm:prSet presAssocID="{C0F71D4C-17AE-6749-8C65-F3A0855D1CED}" presName="parTrans" presStyleCnt="0"/>
      <dgm:spPr/>
    </dgm:pt>
    <dgm:pt modelId="{BEB96F63-2ECE-074F-85FE-5CFAEB9CAA86}" type="pres">
      <dgm:prSet presAssocID="{3125FCBB-394D-2542-A4E9-BD98CAABB417}" presName="node" presStyleLbl="alignAccFollowNode1" presStyleIdx="9" presStyleCnt="12" custScaleX="173078" custScaleY="144131">
        <dgm:presLayoutVars>
          <dgm:bulletEnabled val="1"/>
        </dgm:presLayoutVars>
      </dgm:prSet>
      <dgm:spPr/>
    </dgm:pt>
    <dgm:pt modelId="{6C66F96A-CB59-4644-88DB-B6725064AF76}" type="pres">
      <dgm:prSet presAssocID="{3606D1EF-64A2-204B-B94C-16BED823C898}" presName="sibTrans" presStyleCnt="0"/>
      <dgm:spPr/>
    </dgm:pt>
    <dgm:pt modelId="{2A35483D-FE6F-C346-A63D-411AC0C50D7E}" type="pres">
      <dgm:prSet presAssocID="{66DAD3A9-B9A9-AA4F-96DE-AF1175DBAAF7}" presName="node" presStyleLbl="alignAccFollowNode1" presStyleIdx="10" presStyleCnt="12" custScaleX="173078" custScaleY="144131">
        <dgm:presLayoutVars>
          <dgm:bulletEnabled val="1"/>
        </dgm:presLayoutVars>
      </dgm:prSet>
      <dgm:spPr/>
    </dgm:pt>
    <dgm:pt modelId="{3DC61804-9B4B-A94A-9843-77C7DAC8F4E5}" type="pres">
      <dgm:prSet presAssocID="{7682C014-DB1F-C64E-81FB-A2C0B0870075}" presName="sibTrans" presStyleCnt="0"/>
      <dgm:spPr/>
    </dgm:pt>
    <dgm:pt modelId="{75BCCE06-6252-724A-93E9-792D83FC10BB}" type="pres">
      <dgm:prSet presAssocID="{CCF352E1-D6B1-A949-9F0C-032F394D6CD5}" presName="node" presStyleLbl="alignAccFollowNode1" presStyleIdx="11" presStyleCnt="12" custScaleX="173078" custScaleY="144131">
        <dgm:presLayoutVars>
          <dgm:bulletEnabled val="1"/>
        </dgm:presLayoutVars>
      </dgm:prSet>
      <dgm:spPr/>
    </dgm:pt>
  </dgm:ptLst>
  <dgm:cxnLst>
    <dgm:cxn modelId="{3BE41207-78C1-AE42-B66B-B88625C61718}" type="presOf" srcId="{EE2CFF9E-7019-0B45-A101-7D365FE0C21E}" destId="{1F1C9007-2715-6E4F-89A0-370FD1427A0B}" srcOrd="0" destOrd="0" presId="urn:microsoft.com/office/officeart/2005/8/layout/lProcess3"/>
    <dgm:cxn modelId="{60D82F0D-98B0-EE41-BE1D-C1D9E2F837F5}" srcId="{3AB4CB31-A36F-714A-9E96-2C7EA91F60D6}" destId="{5F56C944-8056-224B-9490-0CA966D40E73}" srcOrd="2" destOrd="0" parTransId="{2832ED98-1785-5444-BCC3-B96EB112332D}" sibTransId="{001BE42F-3093-9B46-A3E0-7AA10A8B9107}"/>
    <dgm:cxn modelId="{F5E13B13-9DF6-8C4E-B258-A250834134BA}" srcId="{093A70A4-EC0E-9242-BD6F-79710D3CE22B}" destId="{66DAD3A9-B9A9-AA4F-96DE-AF1175DBAAF7}" srcOrd="1" destOrd="0" parTransId="{0A2D15E8-380D-104E-858F-D1C2F4DA2EE9}" sibTransId="{7682C014-DB1F-C64E-81FB-A2C0B0870075}"/>
    <dgm:cxn modelId="{1463681C-ADA6-7743-AD97-04881E51D5EA}" srcId="{9427419A-54EE-0847-9DE0-7A0DF7033E6C}" destId="{EE2CFF9E-7019-0B45-A101-7D365FE0C21E}" srcOrd="2" destOrd="0" parTransId="{32F60B20-41A8-C24E-B8D7-593691B57715}" sibTransId="{7F8BFE60-6870-8E4D-AC3B-5C51B922062C}"/>
    <dgm:cxn modelId="{4A95971F-E489-BC4D-8EEC-A18CC952A216}" type="presOf" srcId="{CC1E17D3-ECD2-F642-8E7E-F845F90E8933}" destId="{F410745B-B637-934C-8FCC-7A15E17D9488}" srcOrd="0" destOrd="0" presId="urn:microsoft.com/office/officeart/2005/8/layout/lProcess3"/>
    <dgm:cxn modelId="{90E2DC21-9912-E643-A44F-ADC0046CCC73}" type="presOf" srcId="{43ABD8DC-8B31-4543-89CD-3B988641A7C0}" destId="{1063B94A-A1D6-5642-80BE-887B8A83BCD2}" srcOrd="0" destOrd="0" presId="urn:microsoft.com/office/officeart/2005/8/layout/lProcess3"/>
    <dgm:cxn modelId="{2DEFD625-3433-4B48-B8E4-614F0A09CA31}" type="presOf" srcId="{3AB4CB31-A36F-714A-9E96-2C7EA91F60D6}" destId="{882DC434-9F8D-5D48-A1FF-B6BADB90A3FD}" srcOrd="0" destOrd="0" presId="urn:microsoft.com/office/officeart/2005/8/layout/lProcess3"/>
    <dgm:cxn modelId="{451EFE2C-3BA9-5A47-B00A-E91CF06BBB1F}" srcId="{8438A010-5A0C-9F4C-8C85-154A4A1E9831}" destId="{02EBA008-6BB7-324E-959E-E1EAF19BD6CE}" srcOrd="1" destOrd="0" parTransId="{AF8D0D9D-EF0A-6541-9BDB-DDB0E075CFED}" sibTransId="{838E5C50-E8DE-3948-96C0-7DC3EDE49BC6}"/>
    <dgm:cxn modelId="{BF8F2334-DF1E-ED4C-84CA-2BDCBFFCC037}" srcId="{5F56C944-8056-224B-9490-0CA966D40E73}" destId="{CC1E17D3-ECD2-F642-8E7E-F845F90E8933}" srcOrd="1" destOrd="0" parTransId="{08F0DD11-D678-CC48-A518-44DD9AC97B6F}" sibTransId="{C256E0AA-9FB5-5D47-8FEA-96BEAE7BC574}"/>
    <dgm:cxn modelId="{4474DE35-325A-AD40-8951-BB50630055D3}" type="presOf" srcId="{9427419A-54EE-0847-9DE0-7A0DF7033E6C}" destId="{E6CA24C5-A296-AA4A-B53B-DAA3D1339396}" srcOrd="0" destOrd="0" presId="urn:microsoft.com/office/officeart/2005/8/layout/lProcess3"/>
    <dgm:cxn modelId="{2F10E63F-1189-9745-8896-501A4FA761EC}" srcId="{8438A010-5A0C-9F4C-8C85-154A4A1E9831}" destId="{76828DB9-BA0C-334D-A5AE-869F8792D467}" srcOrd="2" destOrd="0" parTransId="{10F3B65C-D867-6947-A4B2-586D95600BAE}" sibTransId="{6494C25E-CF76-B14F-85E6-AD4F19FE488F}"/>
    <dgm:cxn modelId="{17954561-28CC-D64C-9F18-3B9728A247E6}" type="presOf" srcId="{5F56C944-8056-224B-9490-0CA966D40E73}" destId="{515DA9B3-95E9-EB4A-BCD4-F068583BDCC6}" srcOrd="0" destOrd="0" presId="urn:microsoft.com/office/officeart/2005/8/layout/lProcess3"/>
    <dgm:cxn modelId="{8A8A5545-D20C-9542-AE28-AFE03DEB5D23}" srcId="{8438A010-5A0C-9F4C-8C85-154A4A1E9831}" destId="{EFFB3576-7F93-7E45-847C-9FE80538C39B}" srcOrd="0" destOrd="0" parTransId="{0F653E40-98A2-9E4E-A75F-F845AB76F84D}" sibTransId="{E6801B7F-02B3-6342-9EBC-81CD6140B2AE}"/>
    <dgm:cxn modelId="{6E3E1F67-FD3E-BF40-B0BF-BF2883345723}" type="presOf" srcId="{093A70A4-EC0E-9242-BD6F-79710D3CE22B}" destId="{F4536FDA-32D7-A34C-80CA-26E92AA954A5}" srcOrd="0" destOrd="0" presId="urn:microsoft.com/office/officeart/2005/8/layout/lProcess3"/>
    <dgm:cxn modelId="{852A896A-202A-5E48-A7A7-6A87E0C64F39}" srcId="{3AB4CB31-A36F-714A-9E96-2C7EA91F60D6}" destId="{8438A010-5A0C-9F4C-8C85-154A4A1E9831}" srcOrd="1" destOrd="0" parTransId="{FC4F0588-E2AC-C544-AA97-567283622157}" sibTransId="{E881709D-D8EE-0D42-8563-B846413BAF73}"/>
    <dgm:cxn modelId="{B046B74C-0268-A94D-8147-4C5CDAA827A2}" type="presOf" srcId="{02EBA008-6BB7-324E-959E-E1EAF19BD6CE}" destId="{ADAF7895-0517-4343-BC80-1635C9D064F0}" srcOrd="0" destOrd="0" presId="urn:microsoft.com/office/officeart/2005/8/layout/lProcess3"/>
    <dgm:cxn modelId="{8F31736E-CB27-724E-ADA0-F84645E29AA2}" type="presOf" srcId="{60C0A92E-09F5-804F-9B65-64F56EDB046B}" destId="{1B80F31D-2C21-5E4F-8450-F757D01AC63C}" srcOrd="0" destOrd="0" presId="urn:microsoft.com/office/officeart/2005/8/layout/lProcess3"/>
    <dgm:cxn modelId="{F97EFE72-DD87-2441-9DAF-1D91C2881653}" srcId="{9427419A-54EE-0847-9DE0-7A0DF7033E6C}" destId="{6F586BCF-E9D4-1A48-B4E4-BBE52E42180C}" srcOrd="1" destOrd="0" parTransId="{A59E727A-55E8-694F-BFC4-647DAC6B554E}" sibTransId="{2BCFEA0C-9D97-DB47-8C77-C3D78C00B994}"/>
    <dgm:cxn modelId="{6E081954-DD03-1648-8353-5E532CA92E6E}" type="presOf" srcId="{66DAD3A9-B9A9-AA4F-96DE-AF1175DBAAF7}" destId="{2A35483D-FE6F-C346-A63D-411AC0C50D7E}" srcOrd="0" destOrd="0" presId="urn:microsoft.com/office/officeart/2005/8/layout/lProcess3"/>
    <dgm:cxn modelId="{8C198C75-F0B2-CE4E-8FDB-23364E96B3FD}" type="presOf" srcId="{8438A010-5A0C-9F4C-8C85-154A4A1E9831}" destId="{4BDFFF8F-3A91-814B-B963-4EF13B35AFBE}" srcOrd="0" destOrd="0" presId="urn:microsoft.com/office/officeart/2005/8/layout/lProcess3"/>
    <dgm:cxn modelId="{4FCC1758-0167-FE4C-9A09-E4547C3EFC25}" type="presOf" srcId="{6F586BCF-E9D4-1A48-B4E4-BBE52E42180C}" destId="{CCB2A1A4-99A2-7142-A73B-C532659EE2B9}" srcOrd="0" destOrd="0" presId="urn:microsoft.com/office/officeart/2005/8/layout/lProcess3"/>
    <dgm:cxn modelId="{CA63BC80-BA53-E643-BE38-1DAB2E26A363}" srcId="{3AB4CB31-A36F-714A-9E96-2C7EA91F60D6}" destId="{093A70A4-EC0E-9242-BD6F-79710D3CE22B}" srcOrd="3" destOrd="0" parTransId="{9875E261-5E8D-2B49-9F76-690071BDB530}" sibTransId="{60380E20-14D1-2446-8ED0-F7B721FA5C68}"/>
    <dgm:cxn modelId="{FE8B45A1-CF82-754E-8D2F-3936FB0A408C}" srcId="{093A70A4-EC0E-9242-BD6F-79710D3CE22B}" destId="{3125FCBB-394D-2542-A4E9-BD98CAABB417}" srcOrd="0" destOrd="0" parTransId="{C0F71D4C-17AE-6749-8C65-F3A0855D1CED}" sibTransId="{3606D1EF-64A2-204B-B94C-16BED823C898}"/>
    <dgm:cxn modelId="{DAA1C1AB-E570-7E43-9374-7AEF943F6672}" srcId="{9427419A-54EE-0847-9DE0-7A0DF7033E6C}" destId="{71D8648E-6358-0E45-8A2B-8CCFE1F90FB8}" srcOrd="0" destOrd="0" parTransId="{AFBA2A9A-FA27-1A4E-A92A-DE7370E5B933}" sibTransId="{1D587B8D-EDB4-6644-A046-0FC4EA83BAEF}"/>
    <dgm:cxn modelId="{E1FD61B4-45D1-034A-8DAC-17AA9E0CBF58}" type="presOf" srcId="{3125FCBB-394D-2542-A4E9-BD98CAABB417}" destId="{BEB96F63-2ECE-074F-85FE-5CFAEB9CAA86}" srcOrd="0" destOrd="0" presId="urn:microsoft.com/office/officeart/2005/8/layout/lProcess3"/>
    <dgm:cxn modelId="{86471DBC-2E5A-8543-9856-34817AF64122}" srcId="{3AB4CB31-A36F-714A-9E96-2C7EA91F60D6}" destId="{9427419A-54EE-0847-9DE0-7A0DF7033E6C}" srcOrd="0" destOrd="0" parTransId="{04CD67D4-4B4E-6C4A-811C-3039CEAC8BA6}" sibTransId="{2CD8694E-BF50-3D41-932D-60DA3102C2F4}"/>
    <dgm:cxn modelId="{FA5DBAC4-FD16-9D47-9F2E-21EF3492D45A}" type="presOf" srcId="{76828DB9-BA0C-334D-A5AE-869F8792D467}" destId="{9AED38F2-7F2A-E84B-A40B-669C9DA167C1}" srcOrd="0" destOrd="0" presId="urn:microsoft.com/office/officeart/2005/8/layout/lProcess3"/>
    <dgm:cxn modelId="{DA273DC9-438A-6344-A9DB-6A23CDEC0F6B}" type="presOf" srcId="{71D8648E-6358-0E45-8A2B-8CCFE1F90FB8}" destId="{5ACDEEB0-8D47-E243-9589-9314A9559722}" srcOrd="0" destOrd="0" presId="urn:microsoft.com/office/officeart/2005/8/layout/lProcess3"/>
    <dgm:cxn modelId="{77C60BD2-5C7C-D644-BA00-C8BD8FC372C4}" srcId="{5F56C944-8056-224B-9490-0CA966D40E73}" destId="{60C0A92E-09F5-804F-9B65-64F56EDB046B}" srcOrd="2" destOrd="0" parTransId="{FBFCB71D-6A23-934A-9022-148333E9DA65}" sibTransId="{F6CA551D-5285-4F48-8B4F-9367A672D8AE}"/>
    <dgm:cxn modelId="{357E05E8-B9D8-184A-B17C-A3FCD9EB2719}" type="presOf" srcId="{EFFB3576-7F93-7E45-847C-9FE80538C39B}" destId="{E8FB6FFD-A458-D24B-B02D-DFE5D61D0D18}" srcOrd="0" destOrd="0" presId="urn:microsoft.com/office/officeart/2005/8/layout/lProcess3"/>
    <dgm:cxn modelId="{5A4F1CE9-2876-D245-9847-CD8891EB6354}" type="presOf" srcId="{CCF352E1-D6B1-A949-9F0C-032F394D6CD5}" destId="{75BCCE06-6252-724A-93E9-792D83FC10BB}" srcOrd="0" destOrd="0" presId="urn:microsoft.com/office/officeart/2005/8/layout/lProcess3"/>
    <dgm:cxn modelId="{D84187F7-6E90-CD4F-8E88-FE3B77D8795F}" srcId="{5F56C944-8056-224B-9490-0CA966D40E73}" destId="{43ABD8DC-8B31-4543-89CD-3B988641A7C0}" srcOrd="0" destOrd="0" parTransId="{F238F85F-15A6-E548-958B-68B8836978BE}" sibTransId="{19935549-1A0D-D741-BD30-E858CD566227}"/>
    <dgm:cxn modelId="{B50FCBF7-8700-1B40-B89D-470568BF3438}" srcId="{093A70A4-EC0E-9242-BD6F-79710D3CE22B}" destId="{CCF352E1-D6B1-A949-9F0C-032F394D6CD5}" srcOrd="2" destOrd="0" parTransId="{4F620A91-2000-F24F-BC64-B812C77ADEDC}" sibTransId="{05B96107-76C5-3948-8D2A-56F10F369563}"/>
    <dgm:cxn modelId="{714A4F5B-9D72-9A45-B13D-71726FAE3EAB}" type="presParOf" srcId="{882DC434-9F8D-5D48-A1FF-B6BADB90A3FD}" destId="{56CB65BB-CDD3-3B4A-B13A-979928A3D7C8}" srcOrd="0" destOrd="0" presId="urn:microsoft.com/office/officeart/2005/8/layout/lProcess3"/>
    <dgm:cxn modelId="{426E2B63-EA99-844C-880D-28E904E334C4}" type="presParOf" srcId="{56CB65BB-CDD3-3B4A-B13A-979928A3D7C8}" destId="{E6CA24C5-A296-AA4A-B53B-DAA3D1339396}" srcOrd="0" destOrd="0" presId="urn:microsoft.com/office/officeart/2005/8/layout/lProcess3"/>
    <dgm:cxn modelId="{21F5B326-F107-4E42-9108-E8323DB37762}" type="presParOf" srcId="{56CB65BB-CDD3-3B4A-B13A-979928A3D7C8}" destId="{F598C91A-BE46-3F46-A94E-F4D16BD53332}" srcOrd="1" destOrd="0" presId="urn:microsoft.com/office/officeart/2005/8/layout/lProcess3"/>
    <dgm:cxn modelId="{36DC9BA9-2973-C54E-8944-4A033F80F696}" type="presParOf" srcId="{56CB65BB-CDD3-3B4A-B13A-979928A3D7C8}" destId="{5ACDEEB0-8D47-E243-9589-9314A9559722}" srcOrd="2" destOrd="0" presId="urn:microsoft.com/office/officeart/2005/8/layout/lProcess3"/>
    <dgm:cxn modelId="{070F81BE-2066-5C43-8A12-F3C430E3C671}" type="presParOf" srcId="{56CB65BB-CDD3-3B4A-B13A-979928A3D7C8}" destId="{C25AE0EF-D1BD-B940-BA30-2662430C3748}" srcOrd="3" destOrd="0" presId="urn:microsoft.com/office/officeart/2005/8/layout/lProcess3"/>
    <dgm:cxn modelId="{5E4C8893-6F40-FD4A-9883-88780EF86F87}" type="presParOf" srcId="{56CB65BB-CDD3-3B4A-B13A-979928A3D7C8}" destId="{CCB2A1A4-99A2-7142-A73B-C532659EE2B9}" srcOrd="4" destOrd="0" presId="urn:microsoft.com/office/officeart/2005/8/layout/lProcess3"/>
    <dgm:cxn modelId="{5C2A82A7-7FA3-F547-BCEE-ECE4FA3DBA3D}" type="presParOf" srcId="{56CB65BB-CDD3-3B4A-B13A-979928A3D7C8}" destId="{DA21EB1A-0CA0-244E-8AF4-CCA257994C1C}" srcOrd="5" destOrd="0" presId="urn:microsoft.com/office/officeart/2005/8/layout/lProcess3"/>
    <dgm:cxn modelId="{F4355319-159E-704F-85A3-0604BB5947C3}" type="presParOf" srcId="{56CB65BB-CDD3-3B4A-B13A-979928A3D7C8}" destId="{1F1C9007-2715-6E4F-89A0-370FD1427A0B}" srcOrd="6" destOrd="0" presId="urn:microsoft.com/office/officeart/2005/8/layout/lProcess3"/>
    <dgm:cxn modelId="{D815B174-3079-3746-95F9-882F6035AE99}" type="presParOf" srcId="{882DC434-9F8D-5D48-A1FF-B6BADB90A3FD}" destId="{F81E33EE-783A-AD4A-9A48-F05F175CE49F}" srcOrd="1" destOrd="0" presId="urn:microsoft.com/office/officeart/2005/8/layout/lProcess3"/>
    <dgm:cxn modelId="{858B0B5F-6C03-9D4A-99B5-186D40D409E9}" type="presParOf" srcId="{882DC434-9F8D-5D48-A1FF-B6BADB90A3FD}" destId="{DEB35EE5-547E-BB45-8CE2-5E130E73E2DB}" srcOrd="2" destOrd="0" presId="urn:microsoft.com/office/officeart/2005/8/layout/lProcess3"/>
    <dgm:cxn modelId="{F577BFBB-F7FE-F14A-95B6-3659BA7BAED8}" type="presParOf" srcId="{DEB35EE5-547E-BB45-8CE2-5E130E73E2DB}" destId="{4BDFFF8F-3A91-814B-B963-4EF13B35AFBE}" srcOrd="0" destOrd="0" presId="urn:microsoft.com/office/officeart/2005/8/layout/lProcess3"/>
    <dgm:cxn modelId="{587DDA5D-B334-FB43-970C-383C16239FD0}" type="presParOf" srcId="{DEB35EE5-547E-BB45-8CE2-5E130E73E2DB}" destId="{1934B05F-63C3-D04B-AF6A-A07DAFB69B23}" srcOrd="1" destOrd="0" presId="urn:microsoft.com/office/officeart/2005/8/layout/lProcess3"/>
    <dgm:cxn modelId="{46D90730-4C48-7F43-9182-9F1052D59FB7}" type="presParOf" srcId="{DEB35EE5-547E-BB45-8CE2-5E130E73E2DB}" destId="{E8FB6FFD-A458-D24B-B02D-DFE5D61D0D18}" srcOrd="2" destOrd="0" presId="urn:microsoft.com/office/officeart/2005/8/layout/lProcess3"/>
    <dgm:cxn modelId="{04CA865A-587C-A643-91E4-389DA952552F}" type="presParOf" srcId="{DEB35EE5-547E-BB45-8CE2-5E130E73E2DB}" destId="{7B6F68FA-C2D6-EA45-BCD6-59DF189DDDE2}" srcOrd="3" destOrd="0" presId="urn:microsoft.com/office/officeart/2005/8/layout/lProcess3"/>
    <dgm:cxn modelId="{70DBE566-5F71-FD4C-9D4A-42269F76BFA6}" type="presParOf" srcId="{DEB35EE5-547E-BB45-8CE2-5E130E73E2DB}" destId="{ADAF7895-0517-4343-BC80-1635C9D064F0}" srcOrd="4" destOrd="0" presId="urn:microsoft.com/office/officeart/2005/8/layout/lProcess3"/>
    <dgm:cxn modelId="{E632FEC0-0042-6541-B882-25853B60AE25}" type="presParOf" srcId="{DEB35EE5-547E-BB45-8CE2-5E130E73E2DB}" destId="{3AC5CF6D-5151-974C-B11E-C00AFEA97E2E}" srcOrd="5" destOrd="0" presId="urn:microsoft.com/office/officeart/2005/8/layout/lProcess3"/>
    <dgm:cxn modelId="{EAD9B667-6965-FE4F-881A-F9420CFBF153}" type="presParOf" srcId="{DEB35EE5-547E-BB45-8CE2-5E130E73E2DB}" destId="{9AED38F2-7F2A-E84B-A40B-669C9DA167C1}" srcOrd="6" destOrd="0" presId="urn:microsoft.com/office/officeart/2005/8/layout/lProcess3"/>
    <dgm:cxn modelId="{16EEBA9A-674F-E84B-91EF-670B8EFB2050}" type="presParOf" srcId="{882DC434-9F8D-5D48-A1FF-B6BADB90A3FD}" destId="{6F5A17D5-6517-8847-AEE7-05E1C95DA161}" srcOrd="3" destOrd="0" presId="urn:microsoft.com/office/officeart/2005/8/layout/lProcess3"/>
    <dgm:cxn modelId="{47D511A8-4164-6F4C-A276-B9B451B52BF8}" type="presParOf" srcId="{882DC434-9F8D-5D48-A1FF-B6BADB90A3FD}" destId="{2FDD2EE6-C204-C04D-9088-56186C37DC8C}" srcOrd="4" destOrd="0" presId="urn:microsoft.com/office/officeart/2005/8/layout/lProcess3"/>
    <dgm:cxn modelId="{ACA0BC66-3C20-8C41-8B56-40B6C389D67B}" type="presParOf" srcId="{2FDD2EE6-C204-C04D-9088-56186C37DC8C}" destId="{515DA9B3-95E9-EB4A-BCD4-F068583BDCC6}" srcOrd="0" destOrd="0" presId="urn:microsoft.com/office/officeart/2005/8/layout/lProcess3"/>
    <dgm:cxn modelId="{3D9A656E-AE7B-0943-AA8D-6A62D7F44258}" type="presParOf" srcId="{2FDD2EE6-C204-C04D-9088-56186C37DC8C}" destId="{154468B2-4554-FE46-B30E-736D3E24E9CE}" srcOrd="1" destOrd="0" presId="urn:microsoft.com/office/officeart/2005/8/layout/lProcess3"/>
    <dgm:cxn modelId="{66A95FE3-7A0F-E743-B2EA-35FE230EC48C}" type="presParOf" srcId="{2FDD2EE6-C204-C04D-9088-56186C37DC8C}" destId="{1063B94A-A1D6-5642-80BE-887B8A83BCD2}" srcOrd="2" destOrd="0" presId="urn:microsoft.com/office/officeart/2005/8/layout/lProcess3"/>
    <dgm:cxn modelId="{3F2178A0-4F01-8E4A-9E4D-A2209620CA3C}" type="presParOf" srcId="{2FDD2EE6-C204-C04D-9088-56186C37DC8C}" destId="{BF88CA75-0F97-BE47-84E7-A285F598AA04}" srcOrd="3" destOrd="0" presId="urn:microsoft.com/office/officeart/2005/8/layout/lProcess3"/>
    <dgm:cxn modelId="{8CAFCA8D-32AD-364D-8F06-33C61FDCCA36}" type="presParOf" srcId="{2FDD2EE6-C204-C04D-9088-56186C37DC8C}" destId="{F410745B-B637-934C-8FCC-7A15E17D9488}" srcOrd="4" destOrd="0" presId="urn:microsoft.com/office/officeart/2005/8/layout/lProcess3"/>
    <dgm:cxn modelId="{8046C409-D9AB-3041-A7F7-2BAC60B672AE}" type="presParOf" srcId="{2FDD2EE6-C204-C04D-9088-56186C37DC8C}" destId="{C0392071-5A08-8D44-8978-32BA6666C68C}" srcOrd="5" destOrd="0" presId="urn:microsoft.com/office/officeart/2005/8/layout/lProcess3"/>
    <dgm:cxn modelId="{786CDA24-83FB-E046-97A6-793A008042E0}" type="presParOf" srcId="{2FDD2EE6-C204-C04D-9088-56186C37DC8C}" destId="{1B80F31D-2C21-5E4F-8450-F757D01AC63C}" srcOrd="6" destOrd="0" presId="urn:microsoft.com/office/officeart/2005/8/layout/lProcess3"/>
    <dgm:cxn modelId="{D9B80B8D-CD87-E946-96E3-AF409FC7A676}" type="presParOf" srcId="{882DC434-9F8D-5D48-A1FF-B6BADB90A3FD}" destId="{38AA3866-07F8-8D48-995F-BBB8B9C421A7}" srcOrd="5" destOrd="0" presId="urn:microsoft.com/office/officeart/2005/8/layout/lProcess3"/>
    <dgm:cxn modelId="{757739B3-D556-3B48-94B3-610834504C8F}" type="presParOf" srcId="{882DC434-9F8D-5D48-A1FF-B6BADB90A3FD}" destId="{A90C8458-8A2E-8246-B2C5-90FFB9B6B6E2}" srcOrd="6" destOrd="0" presId="urn:microsoft.com/office/officeart/2005/8/layout/lProcess3"/>
    <dgm:cxn modelId="{D83D7917-A89A-5643-82F2-B099A74BD73A}" type="presParOf" srcId="{A90C8458-8A2E-8246-B2C5-90FFB9B6B6E2}" destId="{F4536FDA-32D7-A34C-80CA-26E92AA954A5}" srcOrd="0" destOrd="0" presId="urn:microsoft.com/office/officeart/2005/8/layout/lProcess3"/>
    <dgm:cxn modelId="{33844E8E-86C8-E842-8B6B-3B6101A81720}" type="presParOf" srcId="{A90C8458-8A2E-8246-B2C5-90FFB9B6B6E2}" destId="{08E09D82-2207-FB4E-B23D-F65AF2FD800B}" srcOrd="1" destOrd="0" presId="urn:microsoft.com/office/officeart/2005/8/layout/lProcess3"/>
    <dgm:cxn modelId="{E9E24ACF-2738-BD4E-95E5-CCD9ADF82732}" type="presParOf" srcId="{A90C8458-8A2E-8246-B2C5-90FFB9B6B6E2}" destId="{BEB96F63-2ECE-074F-85FE-5CFAEB9CAA86}" srcOrd="2" destOrd="0" presId="urn:microsoft.com/office/officeart/2005/8/layout/lProcess3"/>
    <dgm:cxn modelId="{D4AAA16C-A10D-6C40-AD9F-B27CF2AFE656}" type="presParOf" srcId="{A90C8458-8A2E-8246-B2C5-90FFB9B6B6E2}" destId="{6C66F96A-CB59-4644-88DB-B6725064AF76}" srcOrd="3" destOrd="0" presId="urn:microsoft.com/office/officeart/2005/8/layout/lProcess3"/>
    <dgm:cxn modelId="{C4241EB6-8354-AF44-BE31-669B45E03E66}" type="presParOf" srcId="{A90C8458-8A2E-8246-B2C5-90FFB9B6B6E2}" destId="{2A35483D-FE6F-C346-A63D-411AC0C50D7E}" srcOrd="4" destOrd="0" presId="urn:microsoft.com/office/officeart/2005/8/layout/lProcess3"/>
    <dgm:cxn modelId="{CEC74B91-7272-9944-B75C-886C79CD022D}" type="presParOf" srcId="{A90C8458-8A2E-8246-B2C5-90FFB9B6B6E2}" destId="{3DC61804-9B4B-A94A-9843-77C7DAC8F4E5}" srcOrd="5" destOrd="0" presId="urn:microsoft.com/office/officeart/2005/8/layout/lProcess3"/>
    <dgm:cxn modelId="{926086A0-0DCB-DF41-9309-51C0E40501A9}" type="presParOf" srcId="{A90C8458-8A2E-8246-B2C5-90FFB9B6B6E2}" destId="{75BCCE06-6252-724A-93E9-792D83FC10BB}"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B4CB31-A36F-714A-9E96-2C7EA91F60D6}" type="doc">
      <dgm:prSet loTypeId="urn:microsoft.com/office/officeart/2005/8/layout/lProcess3" loCatId="" qsTypeId="urn:microsoft.com/office/officeart/2005/8/quickstyle/simple1" qsCatId="simple" csTypeId="urn:microsoft.com/office/officeart/2005/8/colors/colorful1" csCatId="colorful" phldr="1"/>
      <dgm:spPr/>
      <dgm:t>
        <a:bodyPr/>
        <a:lstStyle/>
        <a:p>
          <a:endParaRPr lang="en-GB"/>
        </a:p>
      </dgm:t>
    </dgm:pt>
    <dgm:pt modelId="{9427419A-54EE-0847-9DE0-7A0DF7033E6C}">
      <dgm:prSet phldrT="[Text]" phldr="1" custT="1"/>
      <dgm:spPr/>
      <dgm:t>
        <a:bodyPr/>
        <a:lstStyle/>
        <a:p>
          <a:endParaRPr lang="en-GB" sz="1800" dirty="0"/>
        </a:p>
      </dgm:t>
    </dgm:pt>
    <dgm:pt modelId="{04CD67D4-4B4E-6C4A-811C-3039CEAC8BA6}" type="parTrans" cxnId="{86471DBC-2E5A-8543-9856-34817AF64122}">
      <dgm:prSet/>
      <dgm:spPr/>
      <dgm:t>
        <a:bodyPr/>
        <a:lstStyle/>
        <a:p>
          <a:endParaRPr lang="en-GB"/>
        </a:p>
      </dgm:t>
    </dgm:pt>
    <dgm:pt modelId="{2CD8694E-BF50-3D41-932D-60DA3102C2F4}" type="sibTrans" cxnId="{86471DBC-2E5A-8543-9856-34817AF64122}">
      <dgm:prSet/>
      <dgm:spPr/>
      <dgm:t>
        <a:bodyPr/>
        <a:lstStyle/>
        <a:p>
          <a:endParaRPr lang="en-GB"/>
        </a:p>
      </dgm:t>
    </dgm:pt>
    <dgm:pt modelId="{8438A010-5A0C-9F4C-8C85-154A4A1E9831}">
      <dgm:prSet phldrT="[Text]" phldr="1" custT="1"/>
      <dgm:spPr/>
      <dgm:t>
        <a:bodyPr/>
        <a:lstStyle/>
        <a:p>
          <a:endParaRPr lang="en-GB" sz="1800" dirty="0"/>
        </a:p>
      </dgm:t>
    </dgm:pt>
    <dgm:pt modelId="{FC4F0588-E2AC-C544-AA97-567283622157}" type="parTrans" cxnId="{852A896A-202A-5E48-A7A7-6A87E0C64F39}">
      <dgm:prSet/>
      <dgm:spPr/>
      <dgm:t>
        <a:bodyPr/>
        <a:lstStyle/>
        <a:p>
          <a:endParaRPr lang="en-GB"/>
        </a:p>
      </dgm:t>
    </dgm:pt>
    <dgm:pt modelId="{E881709D-D8EE-0D42-8563-B846413BAF73}" type="sibTrans" cxnId="{852A896A-202A-5E48-A7A7-6A87E0C64F39}">
      <dgm:prSet/>
      <dgm:spPr/>
      <dgm:t>
        <a:bodyPr/>
        <a:lstStyle/>
        <a:p>
          <a:endParaRPr lang="en-GB"/>
        </a:p>
      </dgm:t>
    </dgm:pt>
    <dgm:pt modelId="{5F56C944-8056-224B-9490-0CA966D40E73}">
      <dgm:prSet phldrT="[Text]" phldr="1" custT="1"/>
      <dgm:spPr/>
      <dgm:t>
        <a:bodyPr/>
        <a:lstStyle/>
        <a:p>
          <a:endParaRPr lang="en-GB" sz="1800" dirty="0"/>
        </a:p>
      </dgm:t>
    </dgm:pt>
    <dgm:pt modelId="{2832ED98-1785-5444-BCC3-B96EB112332D}" type="parTrans" cxnId="{60D82F0D-98B0-EE41-BE1D-C1D9E2F837F5}">
      <dgm:prSet/>
      <dgm:spPr/>
      <dgm:t>
        <a:bodyPr/>
        <a:lstStyle/>
        <a:p>
          <a:endParaRPr lang="en-GB"/>
        </a:p>
      </dgm:t>
    </dgm:pt>
    <dgm:pt modelId="{001BE42F-3093-9B46-A3E0-7AA10A8B9107}" type="sibTrans" cxnId="{60D82F0D-98B0-EE41-BE1D-C1D9E2F837F5}">
      <dgm:prSet/>
      <dgm:spPr/>
      <dgm:t>
        <a:bodyPr/>
        <a:lstStyle/>
        <a:p>
          <a:endParaRPr lang="en-GB"/>
        </a:p>
      </dgm:t>
    </dgm:pt>
    <dgm:pt modelId="{093A70A4-EC0E-9242-BD6F-79710D3CE22B}">
      <dgm:prSet custT="1"/>
      <dgm:spPr>
        <a:solidFill>
          <a:schemeClr val="accent1"/>
        </a:solidFill>
      </dgm:spPr>
      <dgm:t>
        <a:bodyPr/>
        <a:lstStyle/>
        <a:p>
          <a:r>
            <a:rPr lang="en-GB" sz="1800" dirty="0"/>
            <a:t>[Text]</a:t>
          </a:r>
        </a:p>
      </dgm:t>
    </dgm:pt>
    <dgm:pt modelId="{9875E261-5E8D-2B49-9F76-690071BDB530}" type="parTrans" cxnId="{CA63BC80-BA53-E643-BE38-1DAB2E26A363}">
      <dgm:prSet/>
      <dgm:spPr/>
      <dgm:t>
        <a:bodyPr/>
        <a:lstStyle/>
        <a:p>
          <a:endParaRPr lang="en-GB"/>
        </a:p>
      </dgm:t>
    </dgm:pt>
    <dgm:pt modelId="{60380E20-14D1-2446-8ED0-F7B721FA5C68}" type="sibTrans" cxnId="{CA63BC80-BA53-E643-BE38-1DAB2E26A363}">
      <dgm:prSet/>
      <dgm:spPr/>
      <dgm:t>
        <a:bodyPr/>
        <a:lstStyle/>
        <a:p>
          <a:endParaRPr lang="en-GB"/>
        </a:p>
      </dgm:t>
    </dgm:pt>
    <dgm:pt modelId="{71D8648E-6358-0E45-8A2B-8CCFE1F90FB8}">
      <dgm:prSet phldrT="[Text]" phldr="1" custT="1"/>
      <dgm:spPr>
        <a:noFill/>
        <a:ln>
          <a:noFill/>
          <a:prstDash val="dash"/>
        </a:ln>
      </dgm:spPr>
      <dgm:t>
        <a:bodyPr/>
        <a:lstStyle/>
        <a:p>
          <a:pPr algn="l"/>
          <a:endParaRPr lang="en-GB" sz="1400" dirty="0"/>
        </a:p>
      </dgm:t>
    </dgm:pt>
    <dgm:pt modelId="{1D587B8D-EDB4-6644-A046-0FC4EA83BAEF}" type="sibTrans" cxnId="{DAA1C1AB-E570-7E43-9374-7AEF943F6672}">
      <dgm:prSet/>
      <dgm:spPr/>
      <dgm:t>
        <a:bodyPr/>
        <a:lstStyle/>
        <a:p>
          <a:endParaRPr lang="en-GB"/>
        </a:p>
      </dgm:t>
    </dgm:pt>
    <dgm:pt modelId="{AFBA2A9A-FA27-1A4E-A92A-DE7370E5B933}" type="parTrans" cxnId="{DAA1C1AB-E570-7E43-9374-7AEF943F6672}">
      <dgm:prSet/>
      <dgm:spPr/>
      <dgm:t>
        <a:bodyPr/>
        <a:lstStyle/>
        <a:p>
          <a:endParaRPr lang="en-GB"/>
        </a:p>
      </dgm:t>
    </dgm:pt>
    <dgm:pt modelId="{EFFB3576-7F93-7E45-847C-9FE80538C39B}">
      <dgm:prSet phldrT="[Text]" phldr="1" custT="1"/>
      <dgm:spPr>
        <a:noFill/>
        <a:ln>
          <a:noFill/>
          <a:prstDash val="dash"/>
        </a:ln>
      </dgm:spPr>
      <dgm:t>
        <a:bodyPr/>
        <a:lstStyle/>
        <a:p>
          <a:pPr algn="l"/>
          <a:endParaRPr lang="en-GB" sz="1400" dirty="0"/>
        </a:p>
      </dgm:t>
    </dgm:pt>
    <dgm:pt modelId="{E6801B7F-02B3-6342-9EBC-81CD6140B2AE}" type="sibTrans" cxnId="{8A8A5545-D20C-9542-AE28-AFE03DEB5D23}">
      <dgm:prSet/>
      <dgm:spPr/>
      <dgm:t>
        <a:bodyPr/>
        <a:lstStyle/>
        <a:p>
          <a:endParaRPr lang="en-GB"/>
        </a:p>
      </dgm:t>
    </dgm:pt>
    <dgm:pt modelId="{0F653E40-98A2-9E4E-A75F-F845AB76F84D}" type="parTrans" cxnId="{8A8A5545-D20C-9542-AE28-AFE03DEB5D23}">
      <dgm:prSet/>
      <dgm:spPr/>
      <dgm:t>
        <a:bodyPr/>
        <a:lstStyle/>
        <a:p>
          <a:endParaRPr lang="en-GB"/>
        </a:p>
      </dgm:t>
    </dgm:pt>
    <dgm:pt modelId="{43ABD8DC-8B31-4543-89CD-3B988641A7C0}">
      <dgm:prSet phldrT="[Text]" phldr="1" custT="1"/>
      <dgm:spPr>
        <a:noFill/>
        <a:ln>
          <a:noFill/>
          <a:prstDash val="dash"/>
        </a:ln>
      </dgm:spPr>
      <dgm:t>
        <a:bodyPr/>
        <a:lstStyle/>
        <a:p>
          <a:pPr algn="l"/>
          <a:endParaRPr lang="en-GB" sz="1400" dirty="0"/>
        </a:p>
      </dgm:t>
    </dgm:pt>
    <dgm:pt modelId="{19935549-1A0D-D741-BD30-E858CD566227}" type="sibTrans" cxnId="{D84187F7-6E90-CD4F-8E88-FE3B77D8795F}">
      <dgm:prSet/>
      <dgm:spPr/>
      <dgm:t>
        <a:bodyPr/>
        <a:lstStyle/>
        <a:p>
          <a:endParaRPr lang="en-GB"/>
        </a:p>
      </dgm:t>
    </dgm:pt>
    <dgm:pt modelId="{F238F85F-15A6-E548-958B-68B8836978BE}" type="parTrans" cxnId="{D84187F7-6E90-CD4F-8E88-FE3B77D8795F}">
      <dgm:prSet/>
      <dgm:spPr/>
      <dgm:t>
        <a:bodyPr/>
        <a:lstStyle/>
        <a:p>
          <a:endParaRPr lang="en-GB"/>
        </a:p>
      </dgm:t>
    </dgm:pt>
    <dgm:pt modelId="{3125FCBB-394D-2542-A4E9-BD98CAABB417}">
      <dgm:prSet custT="1"/>
      <dgm:spPr>
        <a:noFill/>
        <a:ln>
          <a:noFill/>
          <a:prstDash val="dash"/>
        </a:ln>
      </dgm:spPr>
      <dgm:t>
        <a:bodyPr/>
        <a:lstStyle/>
        <a:p>
          <a:pPr algn="l"/>
          <a:r>
            <a:rPr lang="en-GB" sz="1400" dirty="0"/>
            <a:t>[Text]</a:t>
          </a:r>
        </a:p>
      </dgm:t>
    </dgm:pt>
    <dgm:pt modelId="{3606D1EF-64A2-204B-B94C-16BED823C898}" type="sibTrans" cxnId="{FE8B45A1-CF82-754E-8D2F-3936FB0A408C}">
      <dgm:prSet/>
      <dgm:spPr/>
      <dgm:t>
        <a:bodyPr/>
        <a:lstStyle/>
        <a:p>
          <a:endParaRPr lang="en-GB"/>
        </a:p>
      </dgm:t>
    </dgm:pt>
    <dgm:pt modelId="{C0F71D4C-17AE-6749-8C65-F3A0855D1CED}" type="parTrans" cxnId="{FE8B45A1-CF82-754E-8D2F-3936FB0A408C}">
      <dgm:prSet/>
      <dgm:spPr/>
      <dgm:t>
        <a:bodyPr/>
        <a:lstStyle/>
        <a:p>
          <a:endParaRPr lang="en-GB"/>
        </a:p>
      </dgm:t>
    </dgm:pt>
    <dgm:pt modelId="{882DC434-9F8D-5D48-A1FF-B6BADB90A3FD}" type="pres">
      <dgm:prSet presAssocID="{3AB4CB31-A36F-714A-9E96-2C7EA91F60D6}" presName="Name0" presStyleCnt="0">
        <dgm:presLayoutVars>
          <dgm:chPref val="3"/>
          <dgm:dir/>
          <dgm:animLvl val="lvl"/>
          <dgm:resizeHandles/>
        </dgm:presLayoutVars>
      </dgm:prSet>
      <dgm:spPr/>
    </dgm:pt>
    <dgm:pt modelId="{56CB65BB-CDD3-3B4A-B13A-979928A3D7C8}" type="pres">
      <dgm:prSet presAssocID="{9427419A-54EE-0847-9DE0-7A0DF7033E6C}" presName="horFlow" presStyleCnt="0"/>
      <dgm:spPr/>
    </dgm:pt>
    <dgm:pt modelId="{E6CA24C5-A296-AA4A-B53B-DAA3D1339396}" type="pres">
      <dgm:prSet presAssocID="{9427419A-54EE-0847-9DE0-7A0DF7033E6C}" presName="bigChev" presStyleLbl="node1" presStyleIdx="0" presStyleCnt="4" custScaleX="188301" custScaleY="152060" custLinFactX="-109264" custLinFactNeighborX="-200000" custLinFactNeighborY="469"/>
      <dgm:spPr>
        <a:prstGeom prst="homePlate">
          <a:avLst/>
        </a:prstGeom>
      </dgm:spPr>
    </dgm:pt>
    <dgm:pt modelId="{F598C91A-BE46-3F46-A94E-F4D16BD53332}" type="pres">
      <dgm:prSet presAssocID="{AFBA2A9A-FA27-1A4E-A92A-DE7370E5B933}" presName="parTrans" presStyleCnt="0"/>
      <dgm:spPr/>
    </dgm:pt>
    <dgm:pt modelId="{5ACDEEB0-8D47-E243-9589-9314A9559722}" type="pres">
      <dgm:prSet presAssocID="{71D8648E-6358-0E45-8A2B-8CCFE1F90FB8}" presName="node" presStyleLbl="alignAccFollowNode1" presStyleIdx="0" presStyleCnt="4" custScaleX="505142" custScaleY="187695">
        <dgm:presLayoutVars>
          <dgm:bulletEnabled val="1"/>
        </dgm:presLayoutVars>
      </dgm:prSet>
      <dgm:spPr/>
    </dgm:pt>
    <dgm:pt modelId="{F81E33EE-783A-AD4A-9A48-F05F175CE49F}" type="pres">
      <dgm:prSet presAssocID="{9427419A-54EE-0847-9DE0-7A0DF7033E6C}" presName="vSp" presStyleCnt="0"/>
      <dgm:spPr/>
    </dgm:pt>
    <dgm:pt modelId="{DEB35EE5-547E-BB45-8CE2-5E130E73E2DB}" type="pres">
      <dgm:prSet presAssocID="{8438A010-5A0C-9F4C-8C85-154A4A1E9831}" presName="horFlow" presStyleCnt="0"/>
      <dgm:spPr/>
    </dgm:pt>
    <dgm:pt modelId="{4BDFFF8F-3A91-814B-B963-4EF13B35AFBE}" type="pres">
      <dgm:prSet presAssocID="{8438A010-5A0C-9F4C-8C85-154A4A1E9831}" presName="bigChev" presStyleLbl="node1" presStyleIdx="1" presStyleCnt="4" custScaleX="188301" custScaleY="152060" custLinFactX="-109264" custLinFactNeighborX="-200000" custLinFactNeighborY="469"/>
      <dgm:spPr>
        <a:prstGeom prst="homePlate">
          <a:avLst/>
        </a:prstGeom>
      </dgm:spPr>
    </dgm:pt>
    <dgm:pt modelId="{1934B05F-63C3-D04B-AF6A-A07DAFB69B23}" type="pres">
      <dgm:prSet presAssocID="{0F653E40-98A2-9E4E-A75F-F845AB76F84D}" presName="parTrans" presStyleCnt="0"/>
      <dgm:spPr/>
    </dgm:pt>
    <dgm:pt modelId="{E8FB6FFD-A458-D24B-B02D-DFE5D61D0D18}" type="pres">
      <dgm:prSet presAssocID="{EFFB3576-7F93-7E45-847C-9FE80538C39B}" presName="node" presStyleLbl="alignAccFollowNode1" presStyleIdx="1" presStyleCnt="4" custScaleX="505142" custScaleY="179332">
        <dgm:presLayoutVars>
          <dgm:bulletEnabled val="1"/>
        </dgm:presLayoutVars>
      </dgm:prSet>
      <dgm:spPr/>
    </dgm:pt>
    <dgm:pt modelId="{6F5A17D5-6517-8847-AEE7-05E1C95DA161}" type="pres">
      <dgm:prSet presAssocID="{8438A010-5A0C-9F4C-8C85-154A4A1E9831}" presName="vSp" presStyleCnt="0"/>
      <dgm:spPr/>
    </dgm:pt>
    <dgm:pt modelId="{2FDD2EE6-C204-C04D-9088-56186C37DC8C}" type="pres">
      <dgm:prSet presAssocID="{5F56C944-8056-224B-9490-0CA966D40E73}" presName="horFlow" presStyleCnt="0"/>
      <dgm:spPr/>
    </dgm:pt>
    <dgm:pt modelId="{515DA9B3-95E9-EB4A-BCD4-F068583BDCC6}" type="pres">
      <dgm:prSet presAssocID="{5F56C944-8056-224B-9490-0CA966D40E73}" presName="bigChev" presStyleLbl="node1" presStyleIdx="2" presStyleCnt="4" custScaleX="188301" custScaleY="152060" custLinFactX="-109264" custLinFactNeighborX="-200000" custLinFactNeighborY="469"/>
      <dgm:spPr>
        <a:prstGeom prst="homePlate">
          <a:avLst/>
        </a:prstGeom>
      </dgm:spPr>
    </dgm:pt>
    <dgm:pt modelId="{154468B2-4554-FE46-B30E-736D3E24E9CE}" type="pres">
      <dgm:prSet presAssocID="{F238F85F-15A6-E548-958B-68B8836978BE}" presName="parTrans" presStyleCnt="0"/>
      <dgm:spPr/>
    </dgm:pt>
    <dgm:pt modelId="{1063B94A-A1D6-5642-80BE-887B8A83BCD2}" type="pres">
      <dgm:prSet presAssocID="{43ABD8DC-8B31-4543-89CD-3B988641A7C0}" presName="node" presStyleLbl="alignAccFollowNode1" presStyleIdx="2" presStyleCnt="4" custScaleX="505142" custScaleY="179750">
        <dgm:presLayoutVars>
          <dgm:bulletEnabled val="1"/>
        </dgm:presLayoutVars>
      </dgm:prSet>
      <dgm:spPr/>
    </dgm:pt>
    <dgm:pt modelId="{38AA3866-07F8-8D48-995F-BBB8B9C421A7}" type="pres">
      <dgm:prSet presAssocID="{5F56C944-8056-224B-9490-0CA966D40E73}" presName="vSp" presStyleCnt="0"/>
      <dgm:spPr/>
    </dgm:pt>
    <dgm:pt modelId="{A90C8458-8A2E-8246-B2C5-90FFB9B6B6E2}" type="pres">
      <dgm:prSet presAssocID="{093A70A4-EC0E-9242-BD6F-79710D3CE22B}" presName="horFlow" presStyleCnt="0"/>
      <dgm:spPr/>
    </dgm:pt>
    <dgm:pt modelId="{F4536FDA-32D7-A34C-80CA-26E92AA954A5}" type="pres">
      <dgm:prSet presAssocID="{093A70A4-EC0E-9242-BD6F-79710D3CE22B}" presName="bigChev" presStyleLbl="node1" presStyleIdx="3" presStyleCnt="4" custScaleX="188301" custScaleY="152060" custLinFactX="-109264" custLinFactNeighborX="-200000" custLinFactNeighborY="469"/>
      <dgm:spPr>
        <a:prstGeom prst="homePlate">
          <a:avLst/>
        </a:prstGeom>
      </dgm:spPr>
    </dgm:pt>
    <dgm:pt modelId="{08E09D82-2207-FB4E-B23D-F65AF2FD800B}" type="pres">
      <dgm:prSet presAssocID="{C0F71D4C-17AE-6749-8C65-F3A0855D1CED}" presName="parTrans" presStyleCnt="0"/>
      <dgm:spPr/>
    </dgm:pt>
    <dgm:pt modelId="{BEB96F63-2ECE-074F-85FE-5CFAEB9CAA86}" type="pres">
      <dgm:prSet presAssocID="{3125FCBB-394D-2542-A4E9-BD98CAABB417}" presName="node" presStyleLbl="alignAccFollowNode1" presStyleIdx="3" presStyleCnt="4" custScaleX="505142" custScaleY="183351">
        <dgm:presLayoutVars>
          <dgm:bulletEnabled val="1"/>
        </dgm:presLayoutVars>
      </dgm:prSet>
      <dgm:spPr/>
    </dgm:pt>
  </dgm:ptLst>
  <dgm:cxnLst>
    <dgm:cxn modelId="{60D82F0D-98B0-EE41-BE1D-C1D9E2F837F5}" srcId="{3AB4CB31-A36F-714A-9E96-2C7EA91F60D6}" destId="{5F56C944-8056-224B-9490-0CA966D40E73}" srcOrd="2" destOrd="0" parTransId="{2832ED98-1785-5444-BCC3-B96EB112332D}" sibTransId="{001BE42F-3093-9B46-A3E0-7AA10A8B9107}"/>
    <dgm:cxn modelId="{90E2DC21-9912-E643-A44F-ADC0046CCC73}" type="presOf" srcId="{43ABD8DC-8B31-4543-89CD-3B988641A7C0}" destId="{1063B94A-A1D6-5642-80BE-887B8A83BCD2}" srcOrd="0" destOrd="0" presId="urn:microsoft.com/office/officeart/2005/8/layout/lProcess3"/>
    <dgm:cxn modelId="{2DEFD625-3433-4B48-B8E4-614F0A09CA31}" type="presOf" srcId="{3AB4CB31-A36F-714A-9E96-2C7EA91F60D6}" destId="{882DC434-9F8D-5D48-A1FF-B6BADB90A3FD}" srcOrd="0" destOrd="0" presId="urn:microsoft.com/office/officeart/2005/8/layout/lProcess3"/>
    <dgm:cxn modelId="{4474DE35-325A-AD40-8951-BB50630055D3}" type="presOf" srcId="{9427419A-54EE-0847-9DE0-7A0DF7033E6C}" destId="{E6CA24C5-A296-AA4A-B53B-DAA3D1339396}" srcOrd="0" destOrd="0" presId="urn:microsoft.com/office/officeart/2005/8/layout/lProcess3"/>
    <dgm:cxn modelId="{17954561-28CC-D64C-9F18-3B9728A247E6}" type="presOf" srcId="{5F56C944-8056-224B-9490-0CA966D40E73}" destId="{515DA9B3-95E9-EB4A-BCD4-F068583BDCC6}" srcOrd="0" destOrd="0" presId="urn:microsoft.com/office/officeart/2005/8/layout/lProcess3"/>
    <dgm:cxn modelId="{8A8A5545-D20C-9542-AE28-AFE03DEB5D23}" srcId="{8438A010-5A0C-9F4C-8C85-154A4A1E9831}" destId="{EFFB3576-7F93-7E45-847C-9FE80538C39B}" srcOrd="0" destOrd="0" parTransId="{0F653E40-98A2-9E4E-A75F-F845AB76F84D}" sibTransId="{E6801B7F-02B3-6342-9EBC-81CD6140B2AE}"/>
    <dgm:cxn modelId="{6E3E1F67-FD3E-BF40-B0BF-BF2883345723}" type="presOf" srcId="{093A70A4-EC0E-9242-BD6F-79710D3CE22B}" destId="{F4536FDA-32D7-A34C-80CA-26E92AA954A5}" srcOrd="0" destOrd="0" presId="urn:microsoft.com/office/officeart/2005/8/layout/lProcess3"/>
    <dgm:cxn modelId="{852A896A-202A-5E48-A7A7-6A87E0C64F39}" srcId="{3AB4CB31-A36F-714A-9E96-2C7EA91F60D6}" destId="{8438A010-5A0C-9F4C-8C85-154A4A1E9831}" srcOrd="1" destOrd="0" parTransId="{FC4F0588-E2AC-C544-AA97-567283622157}" sibTransId="{E881709D-D8EE-0D42-8563-B846413BAF73}"/>
    <dgm:cxn modelId="{8C198C75-F0B2-CE4E-8FDB-23364E96B3FD}" type="presOf" srcId="{8438A010-5A0C-9F4C-8C85-154A4A1E9831}" destId="{4BDFFF8F-3A91-814B-B963-4EF13B35AFBE}" srcOrd="0" destOrd="0" presId="urn:microsoft.com/office/officeart/2005/8/layout/lProcess3"/>
    <dgm:cxn modelId="{CA63BC80-BA53-E643-BE38-1DAB2E26A363}" srcId="{3AB4CB31-A36F-714A-9E96-2C7EA91F60D6}" destId="{093A70A4-EC0E-9242-BD6F-79710D3CE22B}" srcOrd="3" destOrd="0" parTransId="{9875E261-5E8D-2B49-9F76-690071BDB530}" sibTransId="{60380E20-14D1-2446-8ED0-F7B721FA5C68}"/>
    <dgm:cxn modelId="{FE8B45A1-CF82-754E-8D2F-3936FB0A408C}" srcId="{093A70A4-EC0E-9242-BD6F-79710D3CE22B}" destId="{3125FCBB-394D-2542-A4E9-BD98CAABB417}" srcOrd="0" destOrd="0" parTransId="{C0F71D4C-17AE-6749-8C65-F3A0855D1CED}" sibTransId="{3606D1EF-64A2-204B-B94C-16BED823C898}"/>
    <dgm:cxn modelId="{DAA1C1AB-E570-7E43-9374-7AEF943F6672}" srcId="{9427419A-54EE-0847-9DE0-7A0DF7033E6C}" destId="{71D8648E-6358-0E45-8A2B-8CCFE1F90FB8}" srcOrd="0" destOrd="0" parTransId="{AFBA2A9A-FA27-1A4E-A92A-DE7370E5B933}" sibTransId="{1D587B8D-EDB4-6644-A046-0FC4EA83BAEF}"/>
    <dgm:cxn modelId="{E1FD61B4-45D1-034A-8DAC-17AA9E0CBF58}" type="presOf" srcId="{3125FCBB-394D-2542-A4E9-BD98CAABB417}" destId="{BEB96F63-2ECE-074F-85FE-5CFAEB9CAA86}" srcOrd="0" destOrd="0" presId="urn:microsoft.com/office/officeart/2005/8/layout/lProcess3"/>
    <dgm:cxn modelId="{86471DBC-2E5A-8543-9856-34817AF64122}" srcId="{3AB4CB31-A36F-714A-9E96-2C7EA91F60D6}" destId="{9427419A-54EE-0847-9DE0-7A0DF7033E6C}" srcOrd="0" destOrd="0" parTransId="{04CD67D4-4B4E-6C4A-811C-3039CEAC8BA6}" sibTransId="{2CD8694E-BF50-3D41-932D-60DA3102C2F4}"/>
    <dgm:cxn modelId="{DA273DC9-438A-6344-A9DB-6A23CDEC0F6B}" type="presOf" srcId="{71D8648E-6358-0E45-8A2B-8CCFE1F90FB8}" destId="{5ACDEEB0-8D47-E243-9589-9314A9559722}" srcOrd="0" destOrd="0" presId="urn:microsoft.com/office/officeart/2005/8/layout/lProcess3"/>
    <dgm:cxn modelId="{357E05E8-B9D8-184A-B17C-A3FCD9EB2719}" type="presOf" srcId="{EFFB3576-7F93-7E45-847C-9FE80538C39B}" destId="{E8FB6FFD-A458-D24B-B02D-DFE5D61D0D18}" srcOrd="0" destOrd="0" presId="urn:microsoft.com/office/officeart/2005/8/layout/lProcess3"/>
    <dgm:cxn modelId="{D84187F7-6E90-CD4F-8E88-FE3B77D8795F}" srcId="{5F56C944-8056-224B-9490-0CA966D40E73}" destId="{43ABD8DC-8B31-4543-89CD-3B988641A7C0}" srcOrd="0" destOrd="0" parTransId="{F238F85F-15A6-E548-958B-68B8836978BE}" sibTransId="{19935549-1A0D-D741-BD30-E858CD566227}"/>
    <dgm:cxn modelId="{714A4F5B-9D72-9A45-B13D-71726FAE3EAB}" type="presParOf" srcId="{882DC434-9F8D-5D48-A1FF-B6BADB90A3FD}" destId="{56CB65BB-CDD3-3B4A-B13A-979928A3D7C8}" srcOrd="0" destOrd="0" presId="urn:microsoft.com/office/officeart/2005/8/layout/lProcess3"/>
    <dgm:cxn modelId="{426E2B63-EA99-844C-880D-28E904E334C4}" type="presParOf" srcId="{56CB65BB-CDD3-3B4A-B13A-979928A3D7C8}" destId="{E6CA24C5-A296-AA4A-B53B-DAA3D1339396}" srcOrd="0" destOrd="0" presId="urn:microsoft.com/office/officeart/2005/8/layout/lProcess3"/>
    <dgm:cxn modelId="{21F5B326-F107-4E42-9108-E8323DB37762}" type="presParOf" srcId="{56CB65BB-CDD3-3B4A-B13A-979928A3D7C8}" destId="{F598C91A-BE46-3F46-A94E-F4D16BD53332}" srcOrd="1" destOrd="0" presId="urn:microsoft.com/office/officeart/2005/8/layout/lProcess3"/>
    <dgm:cxn modelId="{36DC9BA9-2973-C54E-8944-4A033F80F696}" type="presParOf" srcId="{56CB65BB-CDD3-3B4A-B13A-979928A3D7C8}" destId="{5ACDEEB0-8D47-E243-9589-9314A9559722}" srcOrd="2" destOrd="0" presId="urn:microsoft.com/office/officeart/2005/8/layout/lProcess3"/>
    <dgm:cxn modelId="{D815B174-3079-3746-95F9-882F6035AE99}" type="presParOf" srcId="{882DC434-9F8D-5D48-A1FF-B6BADB90A3FD}" destId="{F81E33EE-783A-AD4A-9A48-F05F175CE49F}" srcOrd="1" destOrd="0" presId="urn:microsoft.com/office/officeart/2005/8/layout/lProcess3"/>
    <dgm:cxn modelId="{858B0B5F-6C03-9D4A-99B5-186D40D409E9}" type="presParOf" srcId="{882DC434-9F8D-5D48-A1FF-B6BADB90A3FD}" destId="{DEB35EE5-547E-BB45-8CE2-5E130E73E2DB}" srcOrd="2" destOrd="0" presId="urn:microsoft.com/office/officeart/2005/8/layout/lProcess3"/>
    <dgm:cxn modelId="{F577BFBB-F7FE-F14A-95B6-3659BA7BAED8}" type="presParOf" srcId="{DEB35EE5-547E-BB45-8CE2-5E130E73E2DB}" destId="{4BDFFF8F-3A91-814B-B963-4EF13B35AFBE}" srcOrd="0" destOrd="0" presId="urn:microsoft.com/office/officeart/2005/8/layout/lProcess3"/>
    <dgm:cxn modelId="{587DDA5D-B334-FB43-970C-383C16239FD0}" type="presParOf" srcId="{DEB35EE5-547E-BB45-8CE2-5E130E73E2DB}" destId="{1934B05F-63C3-D04B-AF6A-A07DAFB69B23}" srcOrd="1" destOrd="0" presId="urn:microsoft.com/office/officeart/2005/8/layout/lProcess3"/>
    <dgm:cxn modelId="{46D90730-4C48-7F43-9182-9F1052D59FB7}" type="presParOf" srcId="{DEB35EE5-547E-BB45-8CE2-5E130E73E2DB}" destId="{E8FB6FFD-A458-D24B-B02D-DFE5D61D0D18}" srcOrd="2" destOrd="0" presId="urn:microsoft.com/office/officeart/2005/8/layout/lProcess3"/>
    <dgm:cxn modelId="{16EEBA9A-674F-E84B-91EF-670B8EFB2050}" type="presParOf" srcId="{882DC434-9F8D-5D48-A1FF-B6BADB90A3FD}" destId="{6F5A17D5-6517-8847-AEE7-05E1C95DA161}" srcOrd="3" destOrd="0" presId="urn:microsoft.com/office/officeart/2005/8/layout/lProcess3"/>
    <dgm:cxn modelId="{47D511A8-4164-6F4C-A276-B9B451B52BF8}" type="presParOf" srcId="{882DC434-9F8D-5D48-A1FF-B6BADB90A3FD}" destId="{2FDD2EE6-C204-C04D-9088-56186C37DC8C}" srcOrd="4" destOrd="0" presId="urn:microsoft.com/office/officeart/2005/8/layout/lProcess3"/>
    <dgm:cxn modelId="{ACA0BC66-3C20-8C41-8B56-40B6C389D67B}" type="presParOf" srcId="{2FDD2EE6-C204-C04D-9088-56186C37DC8C}" destId="{515DA9B3-95E9-EB4A-BCD4-F068583BDCC6}" srcOrd="0" destOrd="0" presId="urn:microsoft.com/office/officeart/2005/8/layout/lProcess3"/>
    <dgm:cxn modelId="{3D9A656E-AE7B-0943-AA8D-6A62D7F44258}" type="presParOf" srcId="{2FDD2EE6-C204-C04D-9088-56186C37DC8C}" destId="{154468B2-4554-FE46-B30E-736D3E24E9CE}" srcOrd="1" destOrd="0" presId="urn:microsoft.com/office/officeart/2005/8/layout/lProcess3"/>
    <dgm:cxn modelId="{66A95FE3-7A0F-E743-B2EA-35FE230EC48C}" type="presParOf" srcId="{2FDD2EE6-C204-C04D-9088-56186C37DC8C}" destId="{1063B94A-A1D6-5642-80BE-887B8A83BCD2}" srcOrd="2" destOrd="0" presId="urn:microsoft.com/office/officeart/2005/8/layout/lProcess3"/>
    <dgm:cxn modelId="{D9B80B8D-CD87-E946-96E3-AF409FC7A676}" type="presParOf" srcId="{882DC434-9F8D-5D48-A1FF-B6BADB90A3FD}" destId="{38AA3866-07F8-8D48-995F-BBB8B9C421A7}" srcOrd="5" destOrd="0" presId="urn:microsoft.com/office/officeart/2005/8/layout/lProcess3"/>
    <dgm:cxn modelId="{757739B3-D556-3B48-94B3-610834504C8F}" type="presParOf" srcId="{882DC434-9F8D-5D48-A1FF-B6BADB90A3FD}" destId="{A90C8458-8A2E-8246-B2C5-90FFB9B6B6E2}" srcOrd="6" destOrd="0" presId="urn:microsoft.com/office/officeart/2005/8/layout/lProcess3"/>
    <dgm:cxn modelId="{D83D7917-A89A-5643-82F2-B099A74BD73A}" type="presParOf" srcId="{A90C8458-8A2E-8246-B2C5-90FFB9B6B6E2}" destId="{F4536FDA-32D7-A34C-80CA-26E92AA954A5}" srcOrd="0" destOrd="0" presId="urn:microsoft.com/office/officeart/2005/8/layout/lProcess3"/>
    <dgm:cxn modelId="{33844E8E-86C8-E842-8B6B-3B6101A81720}" type="presParOf" srcId="{A90C8458-8A2E-8246-B2C5-90FFB9B6B6E2}" destId="{08E09D82-2207-FB4E-B23D-F65AF2FD800B}" srcOrd="1" destOrd="0" presId="urn:microsoft.com/office/officeart/2005/8/layout/lProcess3"/>
    <dgm:cxn modelId="{E9E24ACF-2738-BD4E-95E5-CCD9ADF82732}" type="presParOf" srcId="{A90C8458-8A2E-8246-B2C5-90FFB9B6B6E2}" destId="{BEB96F63-2ECE-074F-85FE-5CFAEB9CAA8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24C5-A296-AA4A-B53B-DAA3D1339396}">
      <dsp:nvSpPr>
        <dsp:cNvPr id="0" name=""/>
        <dsp:cNvSpPr/>
      </dsp:nvSpPr>
      <dsp:spPr>
        <a:xfrm>
          <a:off x="181597" y="2756"/>
          <a:ext cx="2769955" cy="89473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628965" y="2756"/>
        <a:ext cx="1875219" cy="894736"/>
      </dsp:txXfrm>
    </dsp:sp>
    <dsp:sp modelId="{5ACDEEB0-8D47-E243-9589-9314A9559722}">
      <dsp:nvSpPr>
        <dsp:cNvPr id="0" name=""/>
        <dsp:cNvSpPr/>
      </dsp:nvSpPr>
      <dsp:spPr>
        <a:xfrm>
          <a:off x="2760320" y="98171"/>
          <a:ext cx="2113197" cy="703907"/>
        </a:xfrm>
        <a:prstGeom prst="chevron">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112274" y="98171"/>
        <a:ext cx="1409290" cy="703907"/>
      </dsp:txXfrm>
    </dsp:sp>
    <dsp:sp modelId="{CCB2A1A4-99A2-7142-A73B-C532659EE2B9}">
      <dsp:nvSpPr>
        <dsp:cNvPr id="0" name=""/>
        <dsp:cNvSpPr/>
      </dsp:nvSpPr>
      <dsp:spPr>
        <a:xfrm>
          <a:off x="4702584" y="98171"/>
          <a:ext cx="2113197" cy="703907"/>
        </a:xfrm>
        <a:prstGeom prst="chevron">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98171"/>
        <a:ext cx="1409290" cy="703907"/>
      </dsp:txXfrm>
    </dsp:sp>
    <dsp:sp modelId="{1F1C9007-2715-6E4F-89A0-370FD1427A0B}">
      <dsp:nvSpPr>
        <dsp:cNvPr id="0" name=""/>
        <dsp:cNvSpPr/>
      </dsp:nvSpPr>
      <dsp:spPr>
        <a:xfrm>
          <a:off x="6644849" y="98171"/>
          <a:ext cx="2113197" cy="703907"/>
        </a:xfrm>
        <a:prstGeom prst="chevron">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98171"/>
        <a:ext cx="1409290" cy="703907"/>
      </dsp:txXfrm>
    </dsp:sp>
    <dsp:sp modelId="{4BDFFF8F-3A91-814B-B963-4EF13B35AFBE}">
      <dsp:nvSpPr>
        <dsp:cNvPr id="0" name=""/>
        <dsp:cNvSpPr/>
      </dsp:nvSpPr>
      <dsp:spPr>
        <a:xfrm>
          <a:off x="181597" y="979870"/>
          <a:ext cx="2769955" cy="89473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628965" y="979870"/>
        <a:ext cx="1875219" cy="894736"/>
      </dsp:txXfrm>
    </dsp:sp>
    <dsp:sp modelId="{E8FB6FFD-A458-D24B-B02D-DFE5D61D0D18}">
      <dsp:nvSpPr>
        <dsp:cNvPr id="0" name=""/>
        <dsp:cNvSpPr/>
      </dsp:nvSpPr>
      <dsp:spPr>
        <a:xfrm>
          <a:off x="2760320" y="1075285"/>
          <a:ext cx="2113197" cy="703907"/>
        </a:xfrm>
        <a:prstGeom prst="chevron">
          <a:avLst/>
        </a:prstGeom>
        <a:solidFill>
          <a:schemeClr val="tx1">
            <a:lumMod val="10000"/>
            <a:lumOff val="9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112274" y="1075285"/>
        <a:ext cx="1409290" cy="703907"/>
      </dsp:txXfrm>
    </dsp:sp>
    <dsp:sp modelId="{ADAF7895-0517-4343-BC80-1635C9D064F0}">
      <dsp:nvSpPr>
        <dsp:cNvPr id="0" name=""/>
        <dsp:cNvSpPr/>
      </dsp:nvSpPr>
      <dsp:spPr>
        <a:xfrm>
          <a:off x="4702584" y="1075285"/>
          <a:ext cx="2113197" cy="703907"/>
        </a:xfrm>
        <a:prstGeom prst="chevron">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1075285"/>
        <a:ext cx="1409290" cy="703907"/>
      </dsp:txXfrm>
    </dsp:sp>
    <dsp:sp modelId="{9AED38F2-7F2A-E84B-A40B-669C9DA167C1}">
      <dsp:nvSpPr>
        <dsp:cNvPr id="0" name=""/>
        <dsp:cNvSpPr/>
      </dsp:nvSpPr>
      <dsp:spPr>
        <a:xfrm>
          <a:off x="6644849" y="1075285"/>
          <a:ext cx="2113197" cy="703907"/>
        </a:xfrm>
        <a:prstGeom prst="chevron">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1075285"/>
        <a:ext cx="1409290" cy="703907"/>
      </dsp:txXfrm>
    </dsp:sp>
    <dsp:sp modelId="{515DA9B3-95E9-EB4A-BCD4-F068583BDCC6}">
      <dsp:nvSpPr>
        <dsp:cNvPr id="0" name=""/>
        <dsp:cNvSpPr/>
      </dsp:nvSpPr>
      <dsp:spPr>
        <a:xfrm>
          <a:off x="181597" y="1956984"/>
          <a:ext cx="2769955" cy="89473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628965" y="1956984"/>
        <a:ext cx="1875219" cy="894736"/>
      </dsp:txXfrm>
    </dsp:sp>
    <dsp:sp modelId="{1063B94A-A1D6-5642-80BE-887B8A83BCD2}">
      <dsp:nvSpPr>
        <dsp:cNvPr id="0" name=""/>
        <dsp:cNvSpPr/>
      </dsp:nvSpPr>
      <dsp:spPr>
        <a:xfrm>
          <a:off x="2760320" y="2052399"/>
          <a:ext cx="2113197" cy="703907"/>
        </a:xfrm>
        <a:prstGeom prst="chevron">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112274" y="2052399"/>
        <a:ext cx="1409290" cy="703907"/>
      </dsp:txXfrm>
    </dsp:sp>
    <dsp:sp modelId="{F410745B-B637-934C-8FCC-7A15E17D9488}">
      <dsp:nvSpPr>
        <dsp:cNvPr id="0" name=""/>
        <dsp:cNvSpPr/>
      </dsp:nvSpPr>
      <dsp:spPr>
        <a:xfrm>
          <a:off x="4702584" y="2052399"/>
          <a:ext cx="2113197" cy="703907"/>
        </a:xfrm>
        <a:prstGeom prst="chevron">
          <a:avLst/>
        </a:prstGeom>
        <a:solidFill>
          <a:schemeClr val="accent4">
            <a:tint val="40000"/>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2052399"/>
        <a:ext cx="1409290" cy="703907"/>
      </dsp:txXfrm>
    </dsp:sp>
    <dsp:sp modelId="{1B80F31D-2C21-5E4F-8450-F757D01AC63C}">
      <dsp:nvSpPr>
        <dsp:cNvPr id="0" name=""/>
        <dsp:cNvSpPr/>
      </dsp:nvSpPr>
      <dsp:spPr>
        <a:xfrm>
          <a:off x="6644849" y="2052399"/>
          <a:ext cx="2113197" cy="703907"/>
        </a:xfrm>
        <a:prstGeom prst="chevron">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2052399"/>
        <a:ext cx="1409290" cy="703907"/>
      </dsp:txXfrm>
    </dsp:sp>
    <dsp:sp modelId="{F4536FDA-32D7-A34C-80CA-26E92AA954A5}">
      <dsp:nvSpPr>
        <dsp:cNvPr id="0" name=""/>
        <dsp:cNvSpPr/>
      </dsp:nvSpPr>
      <dsp:spPr>
        <a:xfrm>
          <a:off x="181597" y="2934098"/>
          <a:ext cx="2769955" cy="894736"/>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[Text]</a:t>
          </a:r>
        </a:p>
      </dsp:txBody>
      <dsp:txXfrm>
        <a:off x="628965" y="2934098"/>
        <a:ext cx="1875219" cy="894736"/>
      </dsp:txXfrm>
    </dsp:sp>
    <dsp:sp modelId="{BEB96F63-2ECE-074F-85FE-5CFAEB9CAA86}">
      <dsp:nvSpPr>
        <dsp:cNvPr id="0" name=""/>
        <dsp:cNvSpPr/>
      </dsp:nvSpPr>
      <dsp:spPr>
        <a:xfrm>
          <a:off x="2760320" y="3029513"/>
          <a:ext cx="2113197" cy="703907"/>
        </a:xfrm>
        <a:prstGeom prst="chevron">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3112274" y="3029513"/>
        <a:ext cx="1409290" cy="703907"/>
      </dsp:txXfrm>
    </dsp:sp>
    <dsp:sp modelId="{2A35483D-FE6F-C346-A63D-411AC0C50D7E}">
      <dsp:nvSpPr>
        <dsp:cNvPr id="0" name=""/>
        <dsp:cNvSpPr/>
      </dsp:nvSpPr>
      <dsp:spPr>
        <a:xfrm>
          <a:off x="4702584" y="3029513"/>
          <a:ext cx="2113197" cy="703907"/>
        </a:xfrm>
        <a:prstGeom prst="chevron">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5054538" y="3029513"/>
        <a:ext cx="1409290" cy="703907"/>
      </dsp:txXfrm>
    </dsp:sp>
    <dsp:sp modelId="{75BCCE06-6252-724A-93E9-792D83FC10BB}">
      <dsp:nvSpPr>
        <dsp:cNvPr id="0" name=""/>
        <dsp:cNvSpPr/>
      </dsp:nvSpPr>
      <dsp:spPr>
        <a:xfrm>
          <a:off x="6644849" y="3029513"/>
          <a:ext cx="2113197" cy="703907"/>
        </a:xfrm>
        <a:prstGeom prst="chevron">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3029513"/>
        <a:ext cx="1409290" cy="703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24C5-A296-AA4A-B53B-DAA3D1339396}">
      <dsp:nvSpPr>
        <dsp:cNvPr id="0" name=""/>
        <dsp:cNvSpPr/>
      </dsp:nvSpPr>
      <dsp:spPr>
        <a:xfrm>
          <a:off x="181597" y="2756"/>
          <a:ext cx="2769955" cy="89473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181597" y="2756"/>
        <a:ext cx="2546271" cy="894736"/>
      </dsp:txXfrm>
    </dsp:sp>
    <dsp:sp modelId="{5ACDEEB0-8D47-E243-9589-9314A9559722}">
      <dsp:nvSpPr>
        <dsp:cNvPr id="0" name=""/>
        <dsp:cNvSpPr/>
      </dsp:nvSpPr>
      <dsp:spPr>
        <a:xfrm>
          <a:off x="2760320" y="98171"/>
          <a:ext cx="2113197" cy="703907"/>
        </a:xfrm>
        <a:prstGeom prst="chevron">
          <a:avLst/>
        </a:prstGeom>
        <a:noFill/>
        <a:ln w="12700"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112274" y="98171"/>
        <a:ext cx="1409290" cy="703907"/>
      </dsp:txXfrm>
    </dsp:sp>
    <dsp:sp modelId="{CCB2A1A4-99A2-7142-A73B-C532659EE2B9}">
      <dsp:nvSpPr>
        <dsp:cNvPr id="0" name=""/>
        <dsp:cNvSpPr/>
      </dsp:nvSpPr>
      <dsp:spPr>
        <a:xfrm>
          <a:off x="4702584" y="98171"/>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98171"/>
        <a:ext cx="1409290" cy="703907"/>
      </dsp:txXfrm>
    </dsp:sp>
    <dsp:sp modelId="{1F1C9007-2715-6E4F-89A0-370FD1427A0B}">
      <dsp:nvSpPr>
        <dsp:cNvPr id="0" name=""/>
        <dsp:cNvSpPr/>
      </dsp:nvSpPr>
      <dsp:spPr>
        <a:xfrm>
          <a:off x="6644849" y="98171"/>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98171"/>
        <a:ext cx="1409290" cy="703907"/>
      </dsp:txXfrm>
    </dsp:sp>
    <dsp:sp modelId="{4BDFFF8F-3A91-814B-B963-4EF13B35AFBE}">
      <dsp:nvSpPr>
        <dsp:cNvPr id="0" name=""/>
        <dsp:cNvSpPr/>
      </dsp:nvSpPr>
      <dsp:spPr>
        <a:xfrm>
          <a:off x="181597" y="979870"/>
          <a:ext cx="2769955" cy="89473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181597" y="979870"/>
        <a:ext cx="2546271" cy="894736"/>
      </dsp:txXfrm>
    </dsp:sp>
    <dsp:sp modelId="{E8FB6FFD-A458-D24B-B02D-DFE5D61D0D18}">
      <dsp:nvSpPr>
        <dsp:cNvPr id="0" name=""/>
        <dsp:cNvSpPr/>
      </dsp:nvSpPr>
      <dsp:spPr>
        <a:xfrm>
          <a:off x="2760320" y="1075285"/>
          <a:ext cx="2113197" cy="703907"/>
        </a:xfrm>
        <a:prstGeom prst="chevron">
          <a:avLst/>
        </a:prstGeom>
        <a:noFill/>
        <a:ln w="12700" cap="flat" cmpd="sng" algn="ctr">
          <a:solidFill>
            <a:schemeClr val="tx1"/>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112274" y="1075285"/>
        <a:ext cx="1409290" cy="703907"/>
      </dsp:txXfrm>
    </dsp:sp>
    <dsp:sp modelId="{ADAF7895-0517-4343-BC80-1635C9D064F0}">
      <dsp:nvSpPr>
        <dsp:cNvPr id="0" name=""/>
        <dsp:cNvSpPr/>
      </dsp:nvSpPr>
      <dsp:spPr>
        <a:xfrm>
          <a:off x="4702584" y="1075285"/>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1075285"/>
        <a:ext cx="1409290" cy="703907"/>
      </dsp:txXfrm>
    </dsp:sp>
    <dsp:sp modelId="{9AED38F2-7F2A-E84B-A40B-669C9DA167C1}">
      <dsp:nvSpPr>
        <dsp:cNvPr id="0" name=""/>
        <dsp:cNvSpPr/>
      </dsp:nvSpPr>
      <dsp:spPr>
        <a:xfrm>
          <a:off x="6644849" y="1075285"/>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1075285"/>
        <a:ext cx="1409290" cy="703907"/>
      </dsp:txXfrm>
    </dsp:sp>
    <dsp:sp modelId="{515DA9B3-95E9-EB4A-BCD4-F068583BDCC6}">
      <dsp:nvSpPr>
        <dsp:cNvPr id="0" name=""/>
        <dsp:cNvSpPr/>
      </dsp:nvSpPr>
      <dsp:spPr>
        <a:xfrm>
          <a:off x="181597" y="1956984"/>
          <a:ext cx="2769955" cy="894736"/>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181597" y="1956984"/>
        <a:ext cx="2546271" cy="894736"/>
      </dsp:txXfrm>
    </dsp:sp>
    <dsp:sp modelId="{1063B94A-A1D6-5642-80BE-887B8A83BCD2}">
      <dsp:nvSpPr>
        <dsp:cNvPr id="0" name=""/>
        <dsp:cNvSpPr/>
      </dsp:nvSpPr>
      <dsp:spPr>
        <a:xfrm>
          <a:off x="2760320" y="2052399"/>
          <a:ext cx="2113197" cy="703907"/>
        </a:xfrm>
        <a:prstGeom prst="chevron">
          <a:avLst/>
        </a:prstGeom>
        <a:noFill/>
        <a:ln w="12700" cap="flat" cmpd="sng" algn="ctr">
          <a:solidFill>
            <a:schemeClr val="accent4"/>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112274" y="2052399"/>
        <a:ext cx="1409290" cy="703907"/>
      </dsp:txXfrm>
    </dsp:sp>
    <dsp:sp modelId="{F410745B-B637-934C-8FCC-7A15E17D9488}">
      <dsp:nvSpPr>
        <dsp:cNvPr id="0" name=""/>
        <dsp:cNvSpPr/>
      </dsp:nvSpPr>
      <dsp:spPr>
        <a:xfrm>
          <a:off x="4702584" y="2052399"/>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2052399"/>
        <a:ext cx="1409290" cy="703907"/>
      </dsp:txXfrm>
    </dsp:sp>
    <dsp:sp modelId="{1B80F31D-2C21-5E4F-8450-F757D01AC63C}">
      <dsp:nvSpPr>
        <dsp:cNvPr id="0" name=""/>
        <dsp:cNvSpPr/>
      </dsp:nvSpPr>
      <dsp:spPr>
        <a:xfrm>
          <a:off x="6644849" y="2052399"/>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2052399"/>
        <a:ext cx="1409290" cy="703907"/>
      </dsp:txXfrm>
    </dsp:sp>
    <dsp:sp modelId="{F4536FDA-32D7-A34C-80CA-26E92AA954A5}">
      <dsp:nvSpPr>
        <dsp:cNvPr id="0" name=""/>
        <dsp:cNvSpPr/>
      </dsp:nvSpPr>
      <dsp:spPr>
        <a:xfrm>
          <a:off x="181597" y="2934098"/>
          <a:ext cx="2769955" cy="894736"/>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[Text]</a:t>
          </a:r>
        </a:p>
      </dsp:txBody>
      <dsp:txXfrm>
        <a:off x="181597" y="2934098"/>
        <a:ext cx="2546271" cy="894736"/>
      </dsp:txXfrm>
    </dsp:sp>
    <dsp:sp modelId="{BEB96F63-2ECE-074F-85FE-5CFAEB9CAA86}">
      <dsp:nvSpPr>
        <dsp:cNvPr id="0" name=""/>
        <dsp:cNvSpPr/>
      </dsp:nvSpPr>
      <dsp:spPr>
        <a:xfrm>
          <a:off x="2760320" y="3029513"/>
          <a:ext cx="2113197" cy="703907"/>
        </a:xfrm>
        <a:prstGeom prst="chevron">
          <a:avLst/>
        </a:prstGeom>
        <a:noFill/>
        <a:ln w="12700"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3112274" y="3029513"/>
        <a:ext cx="1409290" cy="703907"/>
      </dsp:txXfrm>
    </dsp:sp>
    <dsp:sp modelId="{2A35483D-FE6F-C346-A63D-411AC0C50D7E}">
      <dsp:nvSpPr>
        <dsp:cNvPr id="0" name=""/>
        <dsp:cNvSpPr/>
      </dsp:nvSpPr>
      <dsp:spPr>
        <a:xfrm>
          <a:off x="4702584" y="3029513"/>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5054538" y="3029513"/>
        <a:ext cx="1409290" cy="703907"/>
      </dsp:txXfrm>
    </dsp:sp>
    <dsp:sp modelId="{75BCCE06-6252-724A-93E9-792D83FC10BB}">
      <dsp:nvSpPr>
        <dsp:cNvPr id="0" name=""/>
        <dsp:cNvSpPr/>
      </dsp:nvSpPr>
      <dsp:spPr>
        <a:xfrm>
          <a:off x="6644849" y="3029513"/>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3029513"/>
        <a:ext cx="1409290" cy="703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24C5-A296-AA4A-B53B-DAA3D1339396}">
      <dsp:nvSpPr>
        <dsp:cNvPr id="0" name=""/>
        <dsp:cNvSpPr/>
      </dsp:nvSpPr>
      <dsp:spPr>
        <a:xfrm>
          <a:off x="0" y="13663"/>
          <a:ext cx="2757626" cy="89075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0" y="13663"/>
        <a:ext cx="2534938" cy="890754"/>
      </dsp:txXfrm>
    </dsp:sp>
    <dsp:sp modelId="{5ACDEEB0-8D47-E243-9589-9314A9559722}">
      <dsp:nvSpPr>
        <dsp:cNvPr id="0" name=""/>
        <dsp:cNvSpPr/>
      </dsp:nvSpPr>
      <dsp:spPr>
        <a:xfrm>
          <a:off x="2683402" y="0"/>
          <a:ext cx="6140085" cy="912585"/>
        </a:xfrm>
        <a:prstGeom prst="chevron">
          <a:avLst/>
        </a:prstGeom>
        <a:noFill/>
        <a:ln w="12700" cap="flat" cmpd="sng" algn="ctr">
          <a:no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endParaRPr lang="en-GB" sz="1400" kern="1200" dirty="0"/>
        </a:p>
      </dsp:txBody>
      <dsp:txXfrm>
        <a:off x="3139695" y="0"/>
        <a:ext cx="5227500" cy="912585"/>
      </dsp:txXfrm>
    </dsp:sp>
    <dsp:sp modelId="{4BDFFF8F-3A91-814B-B963-4EF13B35AFBE}">
      <dsp:nvSpPr>
        <dsp:cNvPr id="0" name=""/>
        <dsp:cNvSpPr/>
      </dsp:nvSpPr>
      <dsp:spPr>
        <a:xfrm>
          <a:off x="0" y="997344"/>
          <a:ext cx="2757626" cy="89075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0" y="997344"/>
        <a:ext cx="2534938" cy="890754"/>
      </dsp:txXfrm>
    </dsp:sp>
    <dsp:sp modelId="{E8FB6FFD-A458-D24B-B02D-DFE5D61D0D18}">
      <dsp:nvSpPr>
        <dsp:cNvPr id="0" name=""/>
        <dsp:cNvSpPr/>
      </dsp:nvSpPr>
      <dsp:spPr>
        <a:xfrm>
          <a:off x="2683402" y="1004011"/>
          <a:ext cx="6140085" cy="871924"/>
        </a:xfrm>
        <a:prstGeom prst="chevron">
          <a:avLst/>
        </a:prstGeom>
        <a:noFill/>
        <a:ln w="12700" cap="flat" cmpd="sng" algn="ctr">
          <a:no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endParaRPr lang="en-GB" sz="1400" kern="1200" dirty="0"/>
        </a:p>
      </dsp:txBody>
      <dsp:txXfrm>
        <a:off x="3119364" y="1004011"/>
        <a:ext cx="5268161" cy="871924"/>
      </dsp:txXfrm>
    </dsp:sp>
    <dsp:sp modelId="{515DA9B3-95E9-EB4A-BCD4-F068583BDCC6}">
      <dsp:nvSpPr>
        <dsp:cNvPr id="0" name=""/>
        <dsp:cNvSpPr/>
      </dsp:nvSpPr>
      <dsp:spPr>
        <a:xfrm>
          <a:off x="0" y="1970109"/>
          <a:ext cx="2757626" cy="890754"/>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0" y="1970109"/>
        <a:ext cx="2534938" cy="890754"/>
      </dsp:txXfrm>
    </dsp:sp>
    <dsp:sp modelId="{1063B94A-A1D6-5642-80BE-887B8A83BCD2}">
      <dsp:nvSpPr>
        <dsp:cNvPr id="0" name=""/>
        <dsp:cNvSpPr/>
      </dsp:nvSpPr>
      <dsp:spPr>
        <a:xfrm>
          <a:off x="2683402" y="1975760"/>
          <a:ext cx="6140085" cy="873956"/>
        </a:xfrm>
        <a:prstGeom prst="chevron">
          <a:avLst/>
        </a:prstGeom>
        <a:noFill/>
        <a:ln w="12700" cap="flat" cmpd="sng" algn="ctr">
          <a:no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endParaRPr lang="en-GB" sz="1400" kern="1200" dirty="0"/>
        </a:p>
      </dsp:txBody>
      <dsp:txXfrm>
        <a:off x="3120380" y="1975760"/>
        <a:ext cx="5266129" cy="873956"/>
      </dsp:txXfrm>
    </dsp:sp>
    <dsp:sp modelId="{F4536FDA-32D7-A34C-80CA-26E92AA954A5}">
      <dsp:nvSpPr>
        <dsp:cNvPr id="0" name=""/>
        <dsp:cNvSpPr/>
      </dsp:nvSpPr>
      <dsp:spPr>
        <a:xfrm>
          <a:off x="0" y="2940837"/>
          <a:ext cx="2757626" cy="890754"/>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[Text]</a:t>
          </a:r>
        </a:p>
      </dsp:txBody>
      <dsp:txXfrm>
        <a:off x="0" y="2940837"/>
        <a:ext cx="2534938" cy="890754"/>
      </dsp:txXfrm>
    </dsp:sp>
    <dsp:sp modelId="{BEB96F63-2ECE-074F-85FE-5CFAEB9CAA86}">
      <dsp:nvSpPr>
        <dsp:cNvPr id="0" name=""/>
        <dsp:cNvSpPr/>
      </dsp:nvSpPr>
      <dsp:spPr>
        <a:xfrm>
          <a:off x="2683402" y="2940126"/>
          <a:ext cx="6140085" cy="891464"/>
        </a:xfrm>
        <a:prstGeom prst="chevron">
          <a:avLst/>
        </a:prstGeom>
        <a:noFill/>
        <a:ln w="12700" cap="flat" cmpd="sng" algn="ctr">
          <a:no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GB" sz="1400" kern="1200" dirty="0"/>
            <a:t>[Text]</a:t>
          </a:r>
        </a:p>
      </dsp:txBody>
      <dsp:txXfrm>
        <a:off x="3129134" y="2940126"/>
        <a:ext cx="5248621" cy="89146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666F3-D3F7-14AC-D3B4-080620EE8BCE}"/>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ES"/>
          </a:p>
        </p:txBody>
      </p:sp>
      <p:sp>
        <p:nvSpPr>
          <p:cNvPr id="3" name="Date Placeholder 2">
            <a:extLst>
              <a:ext uri="{FF2B5EF4-FFF2-40B4-BE49-F238E27FC236}">
                <a16:creationId xmlns:a16="http://schemas.microsoft.com/office/drawing/2014/main" id="{AF311BEA-699A-7724-7B2B-C6F0299D018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134A779-721D-024C-A2F0-D149CA8E566D}" type="datetimeFigureOut">
              <a:rPr lang="en-ES" smtClean="0"/>
              <a:t>03/15/2024</a:t>
            </a:fld>
            <a:endParaRPr lang="en-ES"/>
          </a:p>
        </p:txBody>
      </p:sp>
      <p:sp>
        <p:nvSpPr>
          <p:cNvPr id="4" name="Footer Placeholder 3">
            <a:extLst>
              <a:ext uri="{FF2B5EF4-FFF2-40B4-BE49-F238E27FC236}">
                <a16:creationId xmlns:a16="http://schemas.microsoft.com/office/drawing/2014/main" id="{916195FD-558E-8E19-268B-CF5DDB64F1E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ES"/>
          </a:p>
        </p:txBody>
      </p:sp>
      <p:sp>
        <p:nvSpPr>
          <p:cNvPr id="5" name="Slide Number Placeholder 4">
            <a:extLst>
              <a:ext uri="{FF2B5EF4-FFF2-40B4-BE49-F238E27FC236}">
                <a16:creationId xmlns:a16="http://schemas.microsoft.com/office/drawing/2014/main" id="{68EC484C-5D24-F662-6CC9-0440B1604C4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96166F1-9E9F-8A4D-821B-E152C42A8E0E}" type="slidenum">
              <a:rPr lang="en-ES" smtClean="0"/>
              <a:t>‹#›</a:t>
            </a:fld>
            <a:endParaRPr lang="en-ES"/>
          </a:p>
        </p:txBody>
      </p:sp>
    </p:spTree>
    <p:extLst>
      <p:ext uri="{BB962C8B-B14F-4D97-AF65-F5344CB8AC3E}">
        <p14:creationId xmlns:p14="http://schemas.microsoft.com/office/powerpoint/2010/main" val="4001297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BA159FE-3A6D-3749-AE53-E67E8DE16F3F}" type="datetimeFigureOut">
              <a:rPr lang="en-ES" smtClean="0"/>
              <a:t>03/15/2024</a:t>
            </a:fld>
            <a:endParaRPr lang="en-E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D0F179B-CD45-3B43-A707-AE07589E6E94}" type="slidenum">
              <a:rPr lang="en-ES" smtClean="0"/>
              <a:t>‹#›</a:t>
            </a:fld>
            <a:endParaRPr lang="en-ES"/>
          </a:p>
        </p:txBody>
      </p:sp>
    </p:spTree>
    <p:extLst>
      <p:ext uri="{BB962C8B-B14F-4D97-AF65-F5344CB8AC3E}">
        <p14:creationId xmlns:p14="http://schemas.microsoft.com/office/powerpoint/2010/main" val="70396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emf"/><Relationship Id="rId1" Type="http://schemas.openxmlformats.org/officeDocument/2006/relationships/slideMaster" Target="../slideMasters/slideMaster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emf"/><Relationship Id="rId1" Type="http://schemas.openxmlformats.org/officeDocument/2006/relationships/slideMaster" Target="../slideMasters/slideMaster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emf"/><Relationship Id="rId1" Type="http://schemas.openxmlformats.org/officeDocument/2006/relationships/slideMaster" Target="../slideMasters/slideMaster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ront Cover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1D44141-2405-66FF-37B3-D256E12A5AFA}"/>
              </a:ext>
            </a:extLst>
          </p:cNvPr>
          <p:cNvSpPr>
            <a:spLocks noGrp="1"/>
          </p:cNvSpPr>
          <p:nvPr>
            <p:ph type="pic" sz="quarter" idx="13"/>
          </p:nvPr>
        </p:nvSpPr>
        <p:spPr>
          <a:xfrm>
            <a:off x="4725562" y="0"/>
            <a:ext cx="7466437" cy="6864980"/>
          </a:xfrm>
          <a:custGeom>
            <a:avLst/>
            <a:gdLst>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210616 w 7677053"/>
              <a:gd name="connsiteY0" fmla="*/ 0 h 6864980"/>
              <a:gd name="connsiteX1" fmla="*/ 7677053 w 7677053"/>
              <a:gd name="connsiteY1" fmla="*/ 0 h 6864980"/>
              <a:gd name="connsiteX2" fmla="*/ 7677053 w 7677053"/>
              <a:gd name="connsiteY2" fmla="*/ 6858000 h 6864980"/>
              <a:gd name="connsiteX3" fmla="*/ 650365 w 7677053"/>
              <a:gd name="connsiteY3" fmla="*/ 6864980 h 6864980"/>
              <a:gd name="connsiteX4" fmla="*/ 1955656 w 7677053"/>
              <a:gd name="connsiteY4" fmla="*/ 4264873 h 6864980"/>
              <a:gd name="connsiteX5" fmla="*/ 210616 w 7677053"/>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437" h="6864980">
                <a:moveTo>
                  <a:pt x="0" y="0"/>
                </a:moveTo>
                <a:lnTo>
                  <a:pt x="7466437" y="0"/>
                </a:lnTo>
                <a:lnTo>
                  <a:pt x="7466437" y="6858000"/>
                </a:lnTo>
                <a:lnTo>
                  <a:pt x="439749" y="6864980"/>
                </a:lnTo>
                <a:cubicBezTo>
                  <a:pt x="1754733" y="5647525"/>
                  <a:pt x="2076597" y="5025127"/>
                  <a:pt x="1800881" y="4222992"/>
                </a:cubicBezTo>
                <a:cubicBezTo>
                  <a:pt x="1204078" y="2694921"/>
                  <a:pt x="931075" y="2145233"/>
                  <a:pt x="0" y="0"/>
                </a:cubicBezTo>
                <a:close/>
              </a:path>
            </a:pathLst>
          </a:custGeom>
        </p:spPr>
        <p:txBody>
          <a:bodyPr/>
          <a:lstStyle/>
          <a:p>
            <a:endParaRPr lang="en-ES"/>
          </a:p>
        </p:txBody>
      </p:sp>
      <p:sp>
        <p:nvSpPr>
          <p:cNvPr id="8" name="Text Placeholder 7">
            <a:extLst>
              <a:ext uri="{FF2B5EF4-FFF2-40B4-BE49-F238E27FC236}">
                <a16:creationId xmlns:a16="http://schemas.microsoft.com/office/drawing/2014/main" id="{18C853D1-669D-3B54-440D-CCFB53F431DE}"/>
              </a:ext>
            </a:extLst>
          </p:cNvPr>
          <p:cNvSpPr>
            <a:spLocks noGrp="1"/>
          </p:cNvSpPr>
          <p:nvPr>
            <p:ph type="body" sz="quarter" idx="10"/>
          </p:nvPr>
        </p:nvSpPr>
        <p:spPr>
          <a:xfrm>
            <a:off x="348668" y="6309319"/>
            <a:ext cx="2763838" cy="392112"/>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0" name="Text Placeholder 9">
            <a:extLst>
              <a:ext uri="{FF2B5EF4-FFF2-40B4-BE49-F238E27FC236}">
                <a16:creationId xmlns:a16="http://schemas.microsoft.com/office/drawing/2014/main" id="{418B4952-18B2-E973-4C27-B7691534DEB2}"/>
              </a:ext>
            </a:extLst>
          </p:cNvPr>
          <p:cNvSpPr>
            <a:spLocks noGrp="1"/>
          </p:cNvSpPr>
          <p:nvPr>
            <p:ph type="body" sz="quarter" idx="11" hasCustomPrompt="1"/>
          </p:nvPr>
        </p:nvSpPr>
        <p:spPr>
          <a:xfrm>
            <a:off x="342270" y="2715885"/>
            <a:ext cx="5746750" cy="1688591"/>
          </a:xfrm>
          <a:prstGeom prst="rect">
            <a:avLst/>
          </a:prstGeom>
        </p:spPr>
        <p:txBody>
          <a:bodyPr/>
          <a:lstStyle>
            <a:lvl1pPr marL="0" indent="0">
              <a:buNone/>
              <a:defRPr sz="40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2" name="Text Placeholder 11">
            <a:extLst>
              <a:ext uri="{FF2B5EF4-FFF2-40B4-BE49-F238E27FC236}">
                <a16:creationId xmlns:a16="http://schemas.microsoft.com/office/drawing/2014/main" id="{C02692EE-76FE-E070-AA5B-0CEE6A6134B1}"/>
              </a:ext>
            </a:extLst>
          </p:cNvPr>
          <p:cNvSpPr>
            <a:spLocks noGrp="1"/>
          </p:cNvSpPr>
          <p:nvPr>
            <p:ph type="body" sz="quarter" idx="12"/>
          </p:nvPr>
        </p:nvSpPr>
        <p:spPr>
          <a:xfrm>
            <a:off x="342902" y="4404476"/>
            <a:ext cx="5753100" cy="719137"/>
          </a:xfrm>
          <a:prstGeom prst="rect">
            <a:avLst/>
          </a:prstGeom>
        </p:spPr>
        <p:txBody>
          <a:bodyPr/>
          <a:lstStyle>
            <a:lvl1pPr marL="0" indent="0">
              <a:buNone/>
              <a:defRPr>
                <a:solidFill>
                  <a:schemeClr val="accent1"/>
                </a:solidFill>
              </a:defRPr>
            </a:lvl1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2010982" y="-5044984"/>
            <a:ext cx="7152362" cy="7152362"/>
          </a:xfrm>
          <a:prstGeom prst="ellipse">
            <a:avLst/>
          </a:prstGeom>
          <a:noFill/>
          <a:ln w="1270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cxnSp>
        <p:nvCxnSpPr>
          <p:cNvPr id="18" name="Straight Connector 17">
            <a:extLst>
              <a:ext uri="{FF2B5EF4-FFF2-40B4-BE49-F238E27FC236}">
                <a16:creationId xmlns:a16="http://schemas.microsoft.com/office/drawing/2014/main" id="{1E430A0E-13DB-BA28-94F3-209E94948A43}"/>
              </a:ext>
            </a:extLst>
          </p:cNvPr>
          <p:cNvCxnSpPr/>
          <p:nvPr userDrawn="1"/>
        </p:nvCxnSpPr>
        <p:spPr>
          <a:xfrm>
            <a:off x="-107795" y="5945332"/>
            <a:ext cx="12407590" cy="0"/>
          </a:xfrm>
          <a:prstGeom prst="line">
            <a:avLst/>
          </a:prstGeom>
          <a:ln w="76200">
            <a:solidFill>
              <a:schemeClr val="accent4"/>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27128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2 columns right + image 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8D6378-B94E-F7F5-CE55-826B10B4F994}"/>
              </a:ext>
            </a:extLst>
          </p:cNvPr>
          <p:cNvSpPr>
            <a:spLocks noGrp="1"/>
          </p:cNvSpPr>
          <p:nvPr>
            <p:ph type="sldNum" sz="quarter" idx="12"/>
          </p:nvPr>
        </p:nvSpPr>
        <p:spPr/>
        <p:txBody>
          <a:bodyPr/>
          <a:lstStyle/>
          <a:p>
            <a:fld id="{03C43DB7-A800-844E-9E29-D63495FFA513}" type="slidenum">
              <a:rPr lang="en-ES" smtClean="0"/>
              <a:t>‹#›</a:t>
            </a:fld>
            <a:endParaRPr lang="en-ES"/>
          </a:p>
        </p:txBody>
      </p:sp>
      <p:sp>
        <p:nvSpPr>
          <p:cNvPr id="7" name="Footer Placeholder 4">
            <a:extLst>
              <a:ext uri="{FF2B5EF4-FFF2-40B4-BE49-F238E27FC236}">
                <a16:creationId xmlns:a16="http://schemas.microsoft.com/office/drawing/2014/main" id="{90A66769-5CE7-0EF9-B8C0-FB3BE073E12C}"/>
              </a:ext>
            </a:extLst>
          </p:cNvPr>
          <p:cNvSpPr>
            <a:spLocks noGrp="1"/>
          </p:cNvSpPr>
          <p:nvPr>
            <p:ph type="ftr" sz="quarter" idx="11"/>
          </p:nvPr>
        </p:nvSpPr>
        <p:spPr>
          <a:xfrm>
            <a:off x="4038600" y="6356350"/>
            <a:ext cx="4114800" cy="365125"/>
          </a:xfrm>
        </p:spPr>
        <p:txBody>
          <a:bodyPr/>
          <a:lstStyle/>
          <a:p>
            <a:endParaRPr lang="en-ES" dirty="0"/>
          </a:p>
        </p:txBody>
      </p:sp>
      <p:sp>
        <p:nvSpPr>
          <p:cNvPr id="8" name="Title 1">
            <a:extLst>
              <a:ext uri="{FF2B5EF4-FFF2-40B4-BE49-F238E27FC236}">
                <a16:creationId xmlns:a16="http://schemas.microsoft.com/office/drawing/2014/main" id="{55C07D4B-8459-9F36-7447-46076AF408F1}"/>
              </a:ext>
            </a:extLst>
          </p:cNvPr>
          <p:cNvSpPr>
            <a:spLocks noGrp="1"/>
          </p:cNvSpPr>
          <p:nvPr>
            <p:ph type="ctrTitle"/>
          </p:nvPr>
        </p:nvSpPr>
        <p:spPr>
          <a:xfrm>
            <a:off x="5377625" y="1284347"/>
            <a:ext cx="6468275" cy="948247"/>
          </a:xfrm>
        </p:spPr>
        <p:txBody>
          <a:bodyPr anchor="b">
            <a:normAutofit/>
          </a:bodyPr>
          <a:lstStyle>
            <a:lvl1pPr algn="l">
              <a:defRPr sz="3200"/>
            </a:lvl1pPr>
          </a:lstStyle>
          <a:p>
            <a:r>
              <a:rPr lang="en-GB" dirty="0"/>
              <a:t>Click to edit Master title style</a:t>
            </a:r>
            <a:endParaRPr lang="en-ES" dirty="0"/>
          </a:p>
        </p:txBody>
      </p:sp>
      <p:sp>
        <p:nvSpPr>
          <p:cNvPr id="9" name="Subtitle 2">
            <a:extLst>
              <a:ext uri="{FF2B5EF4-FFF2-40B4-BE49-F238E27FC236}">
                <a16:creationId xmlns:a16="http://schemas.microsoft.com/office/drawing/2014/main" id="{0F676FD1-BA1F-B874-BED8-93EEA712BEAF}"/>
              </a:ext>
            </a:extLst>
          </p:cNvPr>
          <p:cNvSpPr>
            <a:spLocks noGrp="1"/>
          </p:cNvSpPr>
          <p:nvPr>
            <p:ph type="subTitle" idx="1"/>
          </p:nvPr>
        </p:nvSpPr>
        <p:spPr>
          <a:xfrm>
            <a:off x="5377625" y="2324669"/>
            <a:ext cx="6468275" cy="3262943"/>
          </a:xfrm>
        </p:spPr>
        <p:txBody>
          <a:bodyPr numCol="2"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5" name="Picture Placeholder 14">
            <a:extLst>
              <a:ext uri="{FF2B5EF4-FFF2-40B4-BE49-F238E27FC236}">
                <a16:creationId xmlns:a16="http://schemas.microsoft.com/office/drawing/2014/main" id="{58D6A5F9-5087-17BA-D902-62654F4D469A}"/>
              </a:ext>
            </a:extLst>
          </p:cNvPr>
          <p:cNvSpPr>
            <a:spLocks noGrp="1"/>
          </p:cNvSpPr>
          <p:nvPr>
            <p:ph type="pic" sz="quarter" idx="13"/>
          </p:nvPr>
        </p:nvSpPr>
        <p:spPr>
          <a:xfrm>
            <a:off x="0" y="0"/>
            <a:ext cx="5544695" cy="6858000"/>
          </a:xfrm>
          <a:custGeom>
            <a:avLst/>
            <a:gdLst>
              <a:gd name="connsiteX0" fmla="*/ 0 w 5376863"/>
              <a:gd name="connsiteY0" fmla="*/ 0 h 6858000"/>
              <a:gd name="connsiteX1" fmla="*/ 5376863 w 5376863"/>
              <a:gd name="connsiteY1" fmla="*/ 0 h 6858000"/>
              <a:gd name="connsiteX2" fmla="*/ 5376863 w 5376863"/>
              <a:gd name="connsiteY2" fmla="*/ 6858000 h 6858000"/>
              <a:gd name="connsiteX3" fmla="*/ 0 w 5376863"/>
              <a:gd name="connsiteY3" fmla="*/ 6858000 h 6858000"/>
              <a:gd name="connsiteX4" fmla="*/ 0 w 5376863"/>
              <a:gd name="connsiteY4" fmla="*/ 0 h 6858000"/>
              <a:gd name="connsiteX0" fmla="*/ 0 w 5544695"/>
              <a:gd name="connsiteY0" fmla="*/ 0 h 6858000"/>
              <a:gd name="connsiteX1" fmla="*/ 5544695 w 5544695"/>
              <a:gd name="connsiteY1" fmla="*/ 0 h 6858000"/>
              <a:gd name="connsiteX2" fmla="*/ 5376863 w 5544695"/>
              <a:gd name="connsiteY2" fmla="*/ 6858000 h 6858000"/>
              <a:gd name="connsiteX3" fmla="*/ 0 w 5544695"/>
              <a:gd name="connsiteY3" fmla="*/ 6858000 h 6858000"/>
              <a:gd name="connsiteX4" fmla="*/ 0 w 5544695"/>
              <a:gd name="connsiteY4" fmla="*/ 0 h 6858000"/>
              <a:gd name="connsiteX0" fmla="*/ 0 w 5544695"/>
              <a:gd name="connsiteY0" fmla="*/ 0 h 6858000"/>
              <a:gd name="connsiteX1" fmla="*/ 5544695 w 5544695"/>
              <a:gd name="connsiteY1" fmla="*/ 0 h 6858000"/>
              <a:gd name="connsiteX2" fmla="*/ 4827066 w 5544695"/>
              <a:gd name="connsiteY2" fmla="*/ 6858000 h 6858000"/>
              <a:gd name="connsiteX3" fmla="*/ 0 w 5544695"/>
              <a:gd name="connsiteY3" fmla="*/ 6858000 h 6858000"/>
              <a:gd name="connsiteX4" fmla="*/ 0 w 5544695"/>
              <a:gd name="connsiteY4"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95" h="6858000">
                <a:moveTo>
                  <a:pt x="0" y="0"/>
                </a:moveTo>
                <a:lnTo>
                  <a:pt x="5544695" y="0"/>
                </a:lnTo>
                <a:cubicBezTo>
                  <a:pt x="5033340" y="1448764"/>
                  <a:pt x="4406236" y="2781781"/>
                  <a:pt x="3923817" y="4305782"/>
                </a:cubicBezTo>
                <a:cubicBezTo>
                  <a:pt x="3653881" y="5391873"/>
                  <a:pt x="4419882" y="6310132"/>
                  <a:pt x="4827066" y="6858000"/>
                </a:cubicBezTo>
                <a:lnTo>
                  <a:pt x="0" y="6858000"/>
                </a:lnTo>
                <a:lnTo>
                  <a:pt x="0" y="0"/>
                </a:lnTo>
                <a:close/>
              </a:path>
            </a:pathLst>
          </a:custGeom>
        </p:spPr>
        <p:txBody>
          <a:bodyPr/>
          <a:lstStyle/>
          <a:p>
            <a:endParaRPr lang="en-ES" dirty="0"/>
          </a:p>
        </p:txBody>
      </p:sp>
      <p:pic>
        <p:nvPicPr>
          <p:cNvPr id="2" name="Picture 1">
            <a:extLst>
              <a:ext uri="{FF2B5EF4-FFF2-40B4-BE49-F238E27FC236}">
                <a16:creationId xmlns:a16="http://schemas.microsoft.com/office/drawing/2014/main" id="{3927EBEC-7AE2-33CE-9B85-830C676EEC10}"/>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2624579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2 columns right + image B">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8D6378-B94E-F7F5-CE55-826B10B4F994}"/>
              </a:ext>
            </a:extLst>
          </p:cNvPr>
          <p:cNvSpPr>
            <a:spLocks noGrp="1"/>
          </p:cNvSpPr>
          <p:nvPr>
            <p:ph type="sldNum" sz="quarter" idx="12"/>
          </p:nvPr>
        </p:nvSpPr>
        <p:spPr/>
        <p:txBody>
          <a:bodyPr/>
          <a:lstStyle/>
          <a:p>
            <a:fld id="{03C43DB7-A800-844E-9E29-D63495FFA513}" type="slidenum">
              <a:rPr lang="en-ES" smtClean="0"/>
              <a:t>‹#›</a:t>
            </a:fld>
            <a:endParaRPr lang="en-ES"/>
          </a:p>
        </p:txBody>
      </p:sp>
      <p:sp>
        <p:nvSpPr>
          <p:cNvPr id="7" name="Footer Placeholder 4">
            <a:extLst>
              <a:ext uri="{FF2B5EF4-FFF2-40B4-BE49-F238E27FC236}">
                <a16:creationId xmlns:a16="http://schemas.microsoft.com/office/drawing/2014/main" id="{90A66769-5CE7-0EF9-B8C0-FB3BE073E12C}"/>
              </a:ext>
            </a:extLst>
          </p:cNvPr>
          <p:cNvSpPr>
            <a:spLocks noGrp="1"/>
          </p:cNvSpPr>
          <p:nvPr>
            <p:ph type="ftr" sz="quarter" idx="11"/>
          </p:nvPr>
        </p:nvSpPr>
        <p:spPr>
          <a:xfrm>
            <a:off x="4038600" y="6356350"/>
            <a:ext cx="4114800" cy="365125"/>
          </a:xfrm>
        </p:spPr>
        <p:txBody>
          <a:bodyPr/>
          <a:lstStyle/>
          <a:p>
            <a:endParaRPr lang="en-ES" dirty="0"/>
          </a:p>
        </p:txBody>
      </p:sp>
      <p:sp>
        <p:nvSpPr>
          <p:cNvPr id="8" name="Title 1">
            <a:extLst>
              <a:ext uri="{FF2B5EF4-FFF2-40B4-BE49-F238E27FC236}">
                <a16:creationId xmlns:a16="http://schemas.microsoft.com/office/drawing/2014/main" id="{55C07D4B-8459-9F36-7447-46076AF408F1}"/>
              </a:ext>
            </a:extLst>
          </p:cNvPr>
          <p:cNvSpPr>
            <a:spLocks noGrp="1"/>
          </p:cNvSpPr>
          <p:nvPr>
            <p:ph type="ctrTitle"/>
          </p:nvPr>
        </p:nvSpPr>
        <p:spPr>
          <a:xfrm>
            <a:off x="3936576" y="1272772"/>
            <a:ext cx="6468275" cy="948247"/>
          </a:xfrm>
        </p:spPr>
        <p:txBody>
          <a:bodyPr anchor="b">
            <a:normAutofit/>
          </a:bodyPr>
          <a:lstStyle>
            <a:lvl1pPr algn="l">
              <a:defRPr sz="3200"/>
            </a:lvl1pPr>
          </a:lstStyle>
          <a:p>
            <a:r>
              <a:rPr lang="en-GB" dirty="0"/>
              <a:t>Click to edit Master title style</a:t>
            </a:r>
            <a:endParaRPr lang="en-ES" dirty="0"/>
          </a:p>
        </p:txBody>
      </p:sp>
      <p:sp>
        <p:nvSpPr>
          <p:cNvPr id="9" name="Subtitle 2">
            <a:extLst>
              <a:ext uri="{FF2B5EF4-FFF2-40B4-BE49-F238E27FC236}">
                <a16:creationId xmlns:a16="http://schemas.microsoft.com/office/drawing/2014/main" id="{0F676FD1-BA1F-B874-BED8-93EEA712BEAF}"/>
              </a:ext>
            </a:extLst>
          </p:cNvPr>
          <p:cNvSpPr>
            <a:spLocks noGrp="1"/>
          </p:cNvSpPr>
          <p:nvPr>
            <p:ph type="subTitle" idx="1"/>
          </p:nvPr>
        </p:nvSpPr>
        <p:spPr>
          <a:xfrm>
            <a:off x="3936576" y="2313094"/>
            <a:ext cx="6468275" cy="3262943"/>
          </a:xfrm>
        </p:spPr>
        <p:txBody>
          <a:bodyPr numCol="2"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3" name="Picture Placeholder 2">
            <a:extLst>
              <a:ext uri="{FF2B5EF4-FFF2-40B4-BE49-F238E27FC236}">
                <a16:creationId xmlns:a16="http://schemas.microsoft.com/office/drawing/2014/main" id="{B8135E97-31BE-B265-530A-07F8842C7F21}"/>
              </a:ext>
            </a:extLst>
          </p:cNvPr>
          <p:cNvSpPr>
            <a:spLocks noGrp="1"/>
          </p:cNvSpPr>
          <p:nvPr>
            <p:ph type="pic" sz="quarter" idx="13"/>
          </p:nvPr>
        </p:nvSpPr>
        <p:spPr>
          <a:xfrm>
            <a:off x="0" y="0"/>
            <a:ext cx="3217863" cy="6858000"/>
          </a:xfrm>
        </p:spPr>
        <p:txBody>
          <a:bodyPr/>
          <a:lstStyle/>
          <a:p>
            <a:endParaRPr lang="en-ES"/>
          </a:p>
        </p:txBody>
      </p:sp>
      <p:cxnSp>
        <p:nvCxnSpPr>
          <p:cNvPr id="4" name="Straight Connector 3">
            <a:extLst>
              <a:ext uri="{FF2B5EF4-FFF2-40B4-BE49-F238E27FC236}">
                <a16:creationId xmlns:a16="http://schemas.microsoft.com/office/drawing/2014/main" id="{01A0E601-B802-22EA-3618-AB4B182F88D1}"/>
              </a:ext>
            </a:extLst>
          </p:cNvPr>
          <p:cNvCxnSpPr>
            <a:cxnSpLocks/>
          </p:cNvCxnSpPr>
          <p:nvPr userDrawn="1"/>
        </p:nvCxnSpPr>
        <p:spPr>
          <a:xfrm>
            <a:off x="11134993" y="-190983"/>
            <a:ext cx="0" cy="7158942"/>
          </a:xfrm>
          <a:prstGeom prst="line">
            <a:avLst/>
          </a:prstGeom>
          <a:ln w="76200">
            <a:solidFill>
              <a:schemeClr val="accent2"/>
            </a:solidFill>
            <a:prstDash val="dash"/>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6265C9C5-73E4-F054-C2DF-861A54C7BDD8}"/>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8002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1 column right +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p>
            <a:fld id="{03C43DB7-A800-844E-9E29-D63495FFA513}" type="slidenum">
              <a:rPr lang="en-ES" smtClean="0"/>
              <a:t>‹#›</a:t>
            </a:fld>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p>
            <a:endParaRPr lang="en-ES" dirty="0"/>
          </a:p>
        </p:txBody>
      </p:sp>
      <p:sp>
        <p:nvSpPr>
          <p:cNvPr id="4" name="Title 1">
            <a:extLst>
              <a:ext uri="{FF2B5EF4-FFF2-40B4-BE49-F238E27FC236}">
                <a16:creationId xmlns:a16="http://schemas.microsoft.com/office/drawing/2014/main" id="{2C0B861B-103C-9D09-E114-215EEBD89F11}"/>
              </a:ext>
            </a:extLst>
          </p:cNvPr>
          <p:cNvSpPr>
            <a:spLocks noGrp="1"/>
          </p:cNvSpPr>
          <p:nvPr>
            <p:ph type="ctrTitle"/>
          </p:nvPr>
        </p:nvSpPr>
        <p:spPr>
          <a:xfrm>
            <a:off x="6096000" y="1284347"/>
            <a:ext cx="5749900" cy="948247"/>
          </a:xfrm>
        </p:spPr>
        <p:txBody>
          <a:bodyPr anchor="b">
            <a:normAutofit/>
          </a:bodyPr>
          <a:lstStyle>
            <a:lvl1pPr algn="l">
              <a:defRPr sz="3200"/>
            </a:lvl1pPr>
          </a:lstStyle>
          <a:p>
            <a:r>
              <a:rPr lang="en-GB" dirty="0"/>
              <a:t>Click to edit Master title style</a:t>
            </a:r>
            <a:endParaRPr lang="en-ES" dirty="0"/>
          </a:p>
        </p:txBody>
      </p:sp>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6096000" y="3429000"/>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9" name="Picture Placeholder 8">
            <a:extLst>
              <a:ext uri="{FF2B5EF4-FFF2-40B4-BE49-F238E27FC236}">
                <a16:creationId xmlns:a16="http://schemas.microsoft.com/office/drawing/2014/main" id="{29E7D746-2A30-A209-4FEB-F26079A85B83}"/>
              </a:ext>
            </a:extLst>
          </p:cNvPr>
          <p:cNvSpPr>
            <a:spLocks noGrp="1"/>
          </p:cNvSpPr>
          <p:nvPr>
            <p:ph type="pic" sz="quarter" idx="13"/>
          </p:nvPr>
        </p:nvSpPr>
        <p:spPr>
          <a:xfrm>
            <a:off x="-17256" y="-5486"/>
            <a:ext cx="6113255" cy="686897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477 w 10480"/>
              <a:gd name="connsiteY0" fmla="*/ 0 h 10000"/>
              <a:gd name="connsiteX1" fmla="*/ 10480 w 10480"/>
              <a:gd name="connsiteY1" fmla="*/ 0 h 10000"/>
              <a:gd name="connsiteX2" fmla="*/ 8813 w 10480"/>
              <a:gd name="connsiteY2" fmla="*/ 5000 h 10000"/>
              <a:gd name="connsiteX3" fmla="*/ 10480 w 10480"/>
              <a:gd name="connsiteY3" fmla="*/ 10000 h 10000"/>
              <a:gd name="connsiteX4" fmla="*/ 2147 w 10480"/>
              <a:gd name="connsiteY4" fmla="*/ 10000 h 10000"/>
              <a:gd name="connsiteX5" fmla="*/ 480 w 10480"/>
              <a:gd name="connsiteY5" fmla="*/ 5000 h 10000"/>
              <a:gd name="connsiteX6" fmla="*/ 477 w 10480"/>
              <a:gd name="connsiteY6" fmla="*/ 0 h 10000"/>
              <a:gd name="connsiteX0" fmla="*/ 123 w 10126"/>
              <a:gd name="connsiteY0" fmla="*/ 0 h 10000"/>
              <a:gd name="connsiteX1" fmla="*/ 10126 w 10126"/>
              <a:gd name="connsiteY1" fmla="*/ 0 h 10000"/>
              <a:gd name="connsiteX2" fmla="*/ 8459 w 10126"/>
              <a:gd name="connsiteY2" fmla="*/ 5000 h 10000"/>
              <a:gd name="connsiteX3" fmla="*/ 10126 w 10126"/>
              <a:gd name="connsiteY3" fmla="*/ 10000 h 10000"/>
              <a:gd name="connsiteX4" fmla="*/ 1793 w 10126"/>
              <a:gd name="connsiteY4" fmla="*/ 10000 h 10000"/>
              <a:gd name="connsiteX5" fmla="*/ 126 w 10126"/>
              <a:gd name="connsiteY5" fmla="*/ 5000 h 10000"/>
              <a:gd name="connsiteX6" fmla="*/ 123 w 10126"/>
              <a:gd name="connsiteY6" fmla="*/ 0 h 10000"/>
              <a:gd name="connsiteX0" fmla="*/ 383 w 10386"/>
              <a:gd name="connsiteY0" fmla="*/ 0 h 10000"/>
              <a:gd name="connsiteX1" fmla="*/ 10386 w 10386"/>
              <a:gd name="connsiteY1" fmla="*/ 0 h 10000"/>
              <a:gd name="connsiteX2" fmla="*/ 8719 w 10386"/>
              <a:gd name="connsiteY2" fmla="*/ 5000 h 10000"/>
              <a:gd name="connsiteX3" fmla="*/ 10386 w 10386"/>
              <a:gd name="connsiteY3" fmla="*/ 10000 h 10000"/>
              <a:gd name="connsiteX4" fmla="*/ 415 w 10386"/>
              <a:gd name="connsiteY4" fmla="*/ 10000 h 10000"/>
              <a:gd name="connsiteX5" fmla="*/ 386 w 10386"/>
              <a:gd name="connsiteY5" fmla="*/ 5000 h 10000"/>
              <a:gd name="connsiteX6" fmla="*/ 383 w 10386"/>
              <a:gd name="connsiteY6" fmla="*/ 0 h 10000"/>
              <a:gd name="connsiteX0" fmla="*/ 3 w 10006"/>
              <a:gd name="connsiteY0" fmla="*/ 0 h 10000"/>
              <a:gd name="connsiteX1" fmla="*/ 10006 w 10006"/>
              <a:gd name="connsiteY1" fmla="*/ 0 h 10000"/>
              <a:gd name="connsiteX2" fmla="*/ 8339 w 10006"/>
              <a:gd name="connsiteY2" fmla="*/ 5000 h 10000"/>
              <a:gd name="connsiteX3" fmla="*/ 10006 w 10006"/>
              <a:gd name="connsiteY3" fmla="*/ 10000 h 10000"/>
              <a:gd name="connsiteX4" fmla="*/ 35 w 10006"/>
              <a:gd name="connsiteY4" fmla="*/ 10000 h 10000"/>
              <a:gd name="connsiteX5" fmla="*/ 6 w 10006"/>
              <a:gd name="connsiteY5" fmla="*/ 5000 h 10000"/>
              <a:gd name="connsiteX6" fmla="*/ 3 w 10006"/>
              <a:gd name="connsiteY6" fmla="*/ 0 h 10000"/>
              <a:gd name="connsiteX0" fmla="*/ 22 w 10025"/>
              <a:gd name="connsiteY0" fmla="*/ 0 h 10008"/>
              <a:gd name="connsiteX1" fmla="*/ 10025 w 10025"/>
              <a:gd name="connsiteY1" fmla="*/ 0 h 10008"/>
              <a:gd name="connsiteX2" fmla="*/ 8358 w 10025"/>
              <a:gd name="connsiteY2" fmla="*/ 5000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992 w 10025"/>
              <a:gd name="connsiteY2" fmla="*/ 5017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0 w 11382"/>
              <a:gd name="connsiteY0" fmla="*/ 0 h 10016"/>
              <a:gd name="connsiteX1" fmla="*/ 11382 w 11382"/>
              <a:gd name="connsiteY1" fmla="*/ 8 h 10016"/>
              <a:gd name="connsiteX2" fmla="*/ 8681 w 11382"/>
              <a:gd name="connsiteY2" fmla="*/ 5042 h 10016"/>
              <a:gd name="connsiteX3" fmla="*/ 11382 w 11382"/>
              <a:gd name="connsiteY3" fmla="*/ 10008 h 10016"/>
              <a:gd name="connsiteX4" fmla="*/ 1357 w 11382"/>
              <a:gd name="connsiteY4" fmla="*/ 10016 h 10016"/>
              <a:gd name="connsiteX5" fmla="*/ 1382 w 11382"/>
              <a:gd name="connsiteY5" fmla="*/ 5008 h 10016"/>
              <a:gd name="connsiteX6" fmla="*/ 0 w 11382"/>
              <a:gd name="connsiteY6" fmla="*/ 0 h 10016"/>
              <a:gd name="connsiteX0" fmla="*/ 1 w 11383"/>
              <a:gd name="connsiteY0" fmla="*/ 0 h 10016"/>
              <a:gd name="connsiteX1" fmla="*/ 11383 w 11383"/>
              <a:gd name="connsiteY1" fmla="*/ 8 h 10016"/>
              <a:gd name="connsiteX2" fmla="*/ 8682 w 11383"/>
              <a:gd name="connsiteY2" fmla="*/ 5042 h 10016"/>
              <a:gd name="connsiteX3" fmla="*/ 11383 w 11383"/>
              <a:gd name="connsiteY3" fmla="*/ 10008 h 10016"/>
              <a:gd name="connsiteX4" fmla="*/ 0 w 11383"/>
              <a:gd name="connsiteY4" fmla="*/ 10016 h 10016"/>
              <a:gd name="connsiteX5" fmla="*/ 1383 w 11383"/>
              <a:gd name="connsiteY5" fmla="*/ 5008 h 10016"/>
              <a:gd name="connsiteX6" fmla="*/ 1 w 11383"/>
              <a:gd name="connsiteY6" fmla="*/ 0 h 10016"/>
              <a:gd name="connsiteX0" fmla="*/ 1 w 11383"/>
              <a:gd name="connsiteY0" fmla="*/ 0 h 10016"/>
              <a:gd name="connsiteX1" fmla="*/ 11383 w 11383"/>
              <a:gd name="connsiteY1" fmla="*/ 8 h 10016"/>
              <a:gd name="connsiteX2" fmla="*/ 8682 w 11383"/>
              <a:gd name="connsiteY2" fmla="*/ 5042 h 10016"/>
              <a:gd name="connsiteX3" fmla="*/ 11383 w 11383"/>
              <a:gd name="connsiteY3" fmla="*/ 10008 h 10016"/>
              <a:gd name="connsiteX4" fmla="*/ 0 w 11383"/>
              <a:gd name="connsiteY4" fmla="*/ 10016 h 10016"/>
              <a:gd name="connsiteX5" fmla="*/ 14 w 11383"/>
              <a:gd name="connsiteY5" fmla="*/ 5000 h 10016"/>
              <a:gd name="connsiteX6" fmla="*/ 1 w 11383"/>
              <a:gd name="connsiteY6" fmla="*/ 0 h 1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3" h="10016">
                <a:moveTo>
                  <a:pt x="1" y="0"/>
                </a:moveTo>
                <a:lnTo>
                  <a:pt x="11383" y="8"/>
                </a:lnTo>
                <a:cubicBezTo>
                  <a:pt x="10074" y="818"/>
                  <a:pt x="8671" y="2973"/>
                  <a:pt x="8682" y="5042"/>
                </a:cubicBezTo>
                <a:cubicBezTo>
                  <a:pt x="8693" y="7111"/>
                  <a:pt x="10053" y="9215"/>
                  <a:pt x="11383" y="10008"/>
                </a:cubicBezTo>
                <a:lnTo>
                  <a:pt x="0" y="10016"/>
                </a:lnTo>
                <a:cubicBezTo>
                  <a:pt x="17" y="9290"/>
                  <a:pt x="14" y="6669"/>
                  <a:pt x="14" y="5000"/>
                </a:cubicBezTo>
                <a:cubicBezTo>
                  <a:pt x="14" y="3331"/>
                  <a:pt x="-4" y="835"/>
                  <a:pt x="1" y="0"/>
                </a:cubicBezTo>
                <a:close/>
              </a:path>
            </a:pathLst>
          </a:custGeom>
        </p:spPr>
        <p:txBody>
          <a:bodyPr/>
          <a:lstStyle/>
          <a:p>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6096000" y="2332038"/>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pic>
        <p:nvPicPr>
          <p:cNvPr id="12" name="Picture 11">
            <a:extLst>
              <a:ext uri="{FF2B5EF4-FFF2-40B4-BE49-F238E27FC236}">
                <a16:creationId xmlns:a16="http://schemas.microsoft.com/office/drawing/2014/main" id="{3D5E36F8-59D0-EDE1-37F4-D4FC104B963C}"/>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1052741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2 column right + shapes + image">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4" name="Picture Placeholder 14">
            <a:extLst>
              <a:ext uri="{FF2B5EF4-FFF2-40B4-BE49-F238E27FC236}">
                <a16:creationId xmlns:a16="http://schemas.microsoft.com/office/drawing/2014/main" id="{2F84734C-7B7B-5A96-0531-99CA7B15E7E9}"/>
              </a:ext>
            </a:extLst>
          </p:cNvPr>
          <p:cNvSpPr>
            <a:spLocks noGrp="1"/>
          </p:cNvSpPr>
          <p:nvPr>
            <p:ph type="pic" sz="quarter" idx="13"/>
          </p:nvPr>
        </p:nvSpPr>
        <p:spPr>
          <a:xfrm>
            <a:off x="1514205" y="-5788"/>
            <a:ext cx="4803347" cy="6886641"/>
          </a:xfrm>
          <a:custGeom>
            <a:avLst/>
            <a:gdLst>
              <a:gd name="connsiteX0" fmla="*/ 0 w 5376863"/>
              <a:gd name="connsiteY0" fmla="*/ 0 h 6858000"/>
              <a:gd name="connsiteX1" fmla="*/ 5376863 w 5376863"/>
              <a:gd name="connsiteY1" fmla="*/ 0 h 6858000"/>
              <a:gd name="connsiteX2" fmla="*/ 5376863 w 5376863"/>
              <a:gd name="connsiteY2" fmla="*/ 6858000 h 6858000"/>
              <a:gd name="connsiteX3" fmla="*/ 0 w 5376863"/>
              <a:gd name="connsiteY3" fmla="*/ 6858000 h 6858000"/>
              <a:gd name="connsiteX4" fmla="*/ 0 w 5376863"/>
              <a:gd name="connsiteY4" fmla="*/ 0 h 6858000"/>
              <a:gd name="connsiteX0" fmla="*/ 0 w 5544695"/>
              <a:gd name="connsiteY0" fmla="*/ 0 h 6858000"/>
              <a:gd name="connsiteX1" fmla="*/ 5544695 w 5544695"/>
              <a:gd name="connsiteY1" fmla="*/ 0 h 6858000"/>
              <a:gd name="connsiteX2" fmla="*/ 5376863 w 5544695"/>
              <a:gd name="connsiteY2" fmla="*/ 6858000 h 6858000"/>
              <a:gd name="connsiteX3" fmla="*/ 0 w 5544695"/>
              <a:gd name="connsiteY3" fmla="*/ 6858000 h 6858000"/>
              <a:gd name="connsiteX4" fmla="*/ 0 w 5544695"/>
              <a:gd name="connsiteY4" fmla="*/ 0 h 6858000"/>
              <a:gd name="connsiteX0" fmla="*/ 0 w 5544695"/>
              <a:gd name="connsiteY0" fmla="*/ 0 h 6858000"/>
              <a:gd name="connsiteX1" fmla="*/ 5544695 w 5544695"/>
              <a:gd name="connsiteY1" fmla="*/ 0 h 6858000"/>
              <a:gd name="connsiteX2" fmla="*/ 4827066 w 5544695"/>
              <a:gd name="connsiteY2" fmla="*/ 6858000 h 6858000"/>
              <a:gd name="connsiteX3" fmla="*/ 0 w 5544695"/>
              <a:gd name="connsiteY3" fmla="*/ 6858000 h 6858000"/>
              <a:gd name="connsiteX4" fmla="*/ 0 w 5544695"/>
              <a:gd name="connsiteY4"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2436471 w 5544695"/>
              <a:gd name="connsiteY0" fmla="*/ 0 h 6863787"/>
              <a:gd name="connsiteX1" fmla="*/ 5544695 w 5544695"/>
              <a:gd name="connsiteY1" fmla="*/ 5787 h 6863787"/>
              <a:gd name="connsiteX2" fmla="*/ 3923817 w 5544695"/>
              <a:gd name="connsiteY2" fmla="*/ 4311569 h 6863787"/>
              <a:gd name="connsiteX3" fmla="*/ 4827066 w 5544695"/>
              <a:gd name="connsiteY3" fmla="*/ 6863787 h 6863787"/>
              <a:gd name="connsiteX4" fmla="*/ 0 w 5544695"/>
              <a:gd name="connsiteY4" fmla="*/ 6863787 h 6863787"/>
              <a:gd name="connsiteX5" fmla="*/ 2436471 w 5544695"/>
              <a:gd name="connsiteY5" fmla="*/ 0 h 6863787"/>
              <a:gd name="connsiteX0" fmla="*/ 717630 w 3825854"/>
              <a:gd name="connsiteY0" fmla="*/ 0 h 6869575"/>
              <a:gd name="connsiteX1" fmla="*/ 3825854 w 3825854"/>
              <a:gd name="connsiteY1" fmla="*/ 5787 h 6869575"/>
              <a:gd name="connsiteX2" fmla="*/ 2204976 w 3825854"/>
              <a:gd name="connsiteY2" fmla="*/ 4311569 h 6869575"/>
              <a:gd name="connsiteX3" fmla="*/ 3108225 w 3825854"/>
              <a:gd name="connsiteY3" fmla="*/ 6863787 h 6869575"/>
              <a:gd name="connsiteX4" fmla="*/ 0 w 3825854"/>
              <a:gd name="connsiteY4" fmla="*/ 6869575 h 6869575"/>
              <a:gd name="connsiteX5" fmla="*/ 717630 w 3825854"/>
              <a:gd name="connsiteY5" fmla="*/ 0 h 6869575"/>
              <a:gd name="connsiteX0" fmla="*/ 1570851 w 4679075"/>
              <a:gd name="connsiteY0" fmla="*/ 0 h 6869575"/>
              <a:gd name="connsiteX1" fmla="*/ 4679075 w 4679075"/>
              <a:gd name="connsiteY1" fmla="*/ 5787 h 6869575"/>
              <a:gd name="connsiteX2" fmla="*/ 3058197 w 4679075"/>
              <a:gd name="connsiteY2" fmla="*/ 4311569 h 6869575"/>
              <a:gd name="connsiteX3" fmla="*/ 3961446 w 4679075"/>
              <a:gd name="connsiteY3" fmla="*/ 6863787 h 6869575"/>
              <a:gd name="connsiteX4" fmla="*/ 853221 w 4679075"/>
              <a:gd name="connsiteY4" fmla="*/ 6869575 h 6869575"/>
              <a:gd name="connsiteX5" fmla="*/ 5127 w 4679075"/>
              <a:gd name="connsiteY5" fmla="*/ 4080077 h 6869575"/>
              <a:gd name="connsiteX6" fmla="*/ 1570851 w 4679075"/>
              <a:gd name="connsiteY6" fmla="*/ 0 h 6869575"/>
              <a:gd name="connsiteX0" fmla="*/ 1570851 w 4679075"/>
              <a:gd name="connsiteY0" fmla="*/ 0 h 6869575"/>
              <a:gd name="connsiteX1" fmla="*/ 4679075 w 4679075"/>
              <a:gd name="connsiteY1" fmla="*/ 5787 h 6869575"/>
              <a:gd name="connsiteX2" fmla="*/ 3058197 w 4679075"/>
              <a:gd name="connsiteY2" fmla="*/ 4311569 h 6869575"/>
              <a:gd name="connsiteX3" fmla="*/ 3961446 w 4679075"/>
              <a:gd name="connsiteY3" fmla="*/ 6863787 h 6869575"/>
              <a:gd name="connsiteX4" fmla="*/ 853221 w 4679075"/>
              <a:gd name="connsiteY4" fmla="*/ 6869575 h 6869575"/>
              <a:gd name="connsiteX5" fmla="*/ 5127 w 4679075"/>
              <a:gd name="connsiteY5" fmla="*/ 4080077 h 6869575"/>
              <a:gd name="connsiteX6" fmla="*/ 1570851 w 4679075"/>
              <a:gd name="connsiteY6" fmla="*/ 0 h 6869575"/>
              <a:gd name="connsiteX0" fmla="*/ 1667044 w 4775268"/>
              <a:gd name="connsiteY0" fmla="*/ 0 h 6869575"/>
              <a:gd name="connsiteX1" fmla="*/ 4775268 w 4775268"/>
              <a:gd name="connsiteY1" fmla="*/ 5787 h 6869575"/>
              <a:gd name="connsiteX2" fmla="*/ 3154390 w 4775268"/>
              <a:gd name="connsiteY2" fmla="*/ 4311569 h 6869575"/>
              <a:gd name="connsiteX3" fmla="*/ 4057639 w 4775268"/>
              <a:gd name="connsiteY3" fmla="*/ 6863787 h 6869575"/>
              <a:gd name="connsiteX4" fmla="*/ 949414 w 4775268"/>
              <a:gd name="connsiteY4" fmla="*/ 6869575 h 6869575"/>
              <a:gd name="connsiteX5" fmla="*/ 101320 w 4775268"/>
              <a:gd name="connsiteY5" fmla="*/ 4080077 h 6869575"/>
              <a:gd name="connsiteX6" fmla="*/ 1667044 w 4775268"/>
              <a:gd name="connsiteY6" fmla="*/ 0 h 6869575"/>
              <a:gd name="connsiteX0" fmla="*/ 1700623 w 4808847"/>
              <a:gd name="connsiteY0" fmla="*/ 0 h 6869575"/>
              <a:gd name="connsiteX1" fmla="*/ 4808847 w 4808847"/>
              <a:gd name="connsiteY1" fmla="*/ 5787 h 6869575"/>
              <a:gd name="connsiteX2" fmla="*/ 3187969 w 4808847"/>
              <a:gd name="connsiteY2" fmla="*/ 4311569 h 6869575"/>
              <a:gd name="connsiteX3" fmla="*/ 4091218 w 4808847"/>
              <a:gd name="connsiteY3" fmla="*/ 6863787 h 6869575"/>
              <a:gd name="connsiteX4" fmla="*/ 982993 w 4808847"/>
              <a:gd name="connsiteY4" fmla="*/ 6869575 h 6869575"/>
              <a:gd name="connsiteX5" fmla="*/ 134899 w 4808847"/>
              <a:gd name="connsiteY5" fmla="*/ 4080077 h 6869575"/>
              <a:gd name="connsiteX6" fmla="*/ 1700623 w 4808847"/>
              <a:gd name="connsiteY6" fmla="*/ 0 h 6869575"/>
              <a:gd name="connsiteX0" fmla="*/ 1687536 w 4795760"/>
              <a:gd name="connsiteY0" fmla="*/ 0 h 6869575"/>
              <a:gd name="connsiteX1" fmla="*/ 4795760 w 4795760"/>
              <a:gd name="connsiteY1" fmla="*/ 5787 h 6869575"/>
              <a:gd name="connsiteX2" fmla="*/ 3174882 w 4795760"/>
              <a:gd name="connsiteY2" fmla="*/ 4311569 h 6869575"/>
              <a:gd name="connsiteX3" fmla="*/ 4078131 w 4795760"/>
              <a:gd name="connsiteY3" fmla="*/ 6863787 h 6869575"/>
              <a:gd name="connsiteX4" fmla="*/ 969906 w 4795760"/>
              <a:gd name="connsiteY4" fmla="*/ 6869575 h 6869575"/>
              <a:gd name="connsiteX5" fmla="*/ 121812 w 4795760"/>
              <a:gd name="connsiteY5" fmla="*/ 4080077 h 6869575"/>
              <a:gd name="connsiteX6" fmla="*/ 1687536 w 4795760"/>
              <a:gd name="connsiteY6" fmla="*/ 0 h 6869575"/>
              <a:gd name="connsiteX0" fmla="*/ 1683220 w 4791444"/>
              <a:gd name="connsiteY0" fmla="*/ 0 h 6869575"/>
              <a:gd name="connsiteX1" fmla="*/ 4791444 w 4791444"/>
              <a:gd name="connsiteY1" fmla="*/ 5787 h 6869575"/>
              <a:gd name="connsiteX2" fmla="*/ 3170566 w 4791444"/>
              <a:gd name="connsiteY2" fmla="*/ 4311569 h 6869575"/>
              <a:gd name="connsiteX3" fmla="*/ 4073815 w 4791444"/>
              <a:gd name="connsiteY3" fmla="*/ 6863787 h 6869575"/>
              <a:gd name="connsiteX4" fmla="*/ 965590 w 4791444"/>
              <a:gd name="connsiteY4" fmla="*/ 6869575 h 6869575"/>
              <a:gd name="connsiteX5" fmla="*/ 117496 w 4791444"/>
              <a:gd name="connsiteY5" fmla="*/ 4080077 h 6869575"/>
              <a:gd name="connsiteX6" fmla="*/ 1683220 w 4791444"/>
              <a:gd name="connsiteY6" fmla="*/ 0 h 686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1444" h="6869575">
                <a:moveTo>
                  <a:pt x="1683220" y="0"/>
                </a:moveTo>
                <a:lnTo>
                  <a:pt x="4791444" y="5787"/>
                </a:lnTo>
                <a:cubicBezTo>
                  <a:pt x="4280089" y="1454551"/>
                  <a:pt x="3652985" y="2787568"/>
                  <a:pt x="3170566" y="4311569"/>
                </a:cubicBezTo>
                <a:cubicBezTo>
                  <a:pt x="2900630" y="5397660"/>
                  <a:pt x="3666631" y="6315919"/>
                  <a:pt x="4073815" y="6863787"/>
                </a:cubicBezTo>
                <a:lnTo>
                  <a:pt x="965590" y="6869575"/>
                </a:lnTo>
                <a:cubicBezTo>
                  <a:pt x="582578" y="6344856"/>
                  <a:pt x="-321295" y="5305065"/>
                  <a:pt x="117496" y="4080077"/>
                </a:cubicBezTo>
                <a:cubicBezTo>
                  <a:pt x="593105" y="2714264"/>
                  <a:pt x="1161312" y="1360026"/>
                  <a:pt x="1683220" y="0"/>
                </a:cubicBezTo>
                <a:close/>
              </a:path>
            </a:pathLst>
          </a:custGeom>
        </p:spPr>
        <p:txBody>
          <a:bodyPr/>
          <a:lstStyle/>
          <a:p>
            <a:endParaRPr lang="en-ES" dirty="0"/>
          </a:p>
        </p:txBody>
      </p:sp>
      <p:sp>
        <p:nvSpPr>
          <p:cNvPr id="8" name="Rectangle 3">
            <a:extLst>
              <a:ext uri="{FF2B5EF4-FFF2-40B4-BE49-F238E27FC236}">
                <a16:creationId xmlns:a16="http://schemas.microsoft.com/office/drawing/2014/main" id="{3E840289-E702-B935-DB46-AC937E073B83}"/>
              </a:ext>
            </a:extLst>
          </p:cNvPr>
          <p:cNvSpPr/>
          <p:nvPr userDrawn="1"/>
        </p:nvSpPr>
        <p:spPr>
          <a:xfrm>
            <a:off x="-34157" y="-22853"/>
            <a:ext cx="3246698" cy="6903706"/>
          </a:xfrm>
          <a:custGeom>
            <a:avLst/>
            <a:gdLst>
              <a:gd name="connsiteX0" fmla="*/ 0 w 4433103"/>
              <a:gd name="connsiteY0" fmla="*/ 0 h 6863192"/>
              <a:gd name="connsiteX1" fmla="*/ 4433103 w 4433103"/>
              <a:gd name="connsiteY1" fmla="*/ 0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0 h 6863192"/>
              <a:gd name="connsiteX1" fmla="*/ 2789498 w 4433103"/>
              <a:gd name="connsiteY1" fmla="*/ 5787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1 h 6863193"/>
              <a:gd name="connsiteX1" fmla="*/ 2193402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4433103"/>
              <a:gd name="connsiteY0" fmla="*/ 1 h 6863193"/>
              <a:gd name="connsiteX1" fmla="*/ 2500131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2627452"/>
              <a:gd name="connsiteY0" fmla="*/ 1 h 6868981"/>
              <a:gd name="connsiteX1" fmla="*/ 2500131 w 2627452"/>
              <a:gd name="connsiteY1" fmla="*/ 0 h 6868981"/>
              <a:gd name="connsiteX2" fmla="*/ 2627452 w 2627452"/>
              <a:gd name="connsiteY2" fmla="*/ 6868981 h 6868981"/>
              <a:gd name="connsiteX3" fmla="*/ 0 w 2627452"/>
              <a:gd name="connsiteY3" fmla="*/ 6863193 h 6868981"/>
              <a:gd name="connsiteX4" fmla="*/ 0 w 2627452"/>
              <a:gd name="connsiteY4" fmla="*/ 1 h 6868981"/>
              <a:gd name="connsiteX0" fmla="*/ 0 w 2939968"/>
              <a:gd name="connsiteY0" fmla="*/ 1 h 6874768"/>
              <a:gd name="connsiteX1" fmla="*/ 2500131 w 2939968"/>
              <a:gd name="connsiteY1" fmla="*/ 0 h 6874768"/>
              <a:gd name="connsiteX2" fmla="*/ 2939968 w 2939968"/>
              <a:gd name="connsiteY2" fmla="*/ 6874768 h 6874768"/>
              <a:gd name="connsiteX3" fmla="*/ 0 w 2939968"/>
              <a:gd name="connsiteY3" fmla="*/ 6863193 h 6874768"/>
              <a:gd name="connsiteX4" fmla="*/ 0 w 2939968"/>
              <a:gd name="connsiteY4" fmla="*/ 1 h 6874768"/>
              <a:gd name="connsiteX0" fmla="*/ 0 w 4381017"/>
              <a:gd name="connsiteY0" fmla="*/ 1 h 6874768"/>
              <a:gd name="connsiteX1" fmla="*/ 2500131 w 4381017"/>
              <a:gd name="connsiteY1" fmla="*/ 0 h 6874768"/>
              <a:gd name="connsiteX2" fmla="*/ 4381017 w 4381017"/>
              <a:gd name="connsiteY2" fmla="*/ 4716089 h 6874768"/>
              <a:gd name="connsiteX3" fmla="*/ 2939968 w 4381017"/>
              <a:gd name="connsiteY3" fmla="*/ 6874768 h 6874768"/>
              <a:gd name="connsiteX4" fmla="*/ 0 w 4381017"/>
              <a:gd name="connsiteY4" fmla="*/ 6863193 h 6874768"/>
              <a:gd name="connsiteX5" fmla="*/ 0 w 4381017"/>
              <a:gd name="connsiteY5" fmla="*/ 1 h 6874768"/>
              <a:gd name="connsiteX0" fmla="*/ 0 w 4382951"/>
              <a:gd name="connsiteY0" fmla="*/ 1 h 6874768"/>
              <a:gd name="connsiteX1" fmla="*/ 2500131 w 4382951"/>
              <a:gd name="connsiteY1" fmla="*/ 0 h 6874768"/>
              <a:gd name="connsiteX2" fmla="*/ 4381017 w 4382951"/>
              <a:gd name="connsiteY2" fmla="*/ 4716089 h 6874768"/>
              <a:gd name="connsiteX3" fmla="*/ 2939968 w 4382951"/>
              <a:gd name="connsiteY3" fmla="*/ 6874768 h 6874768"/>
              <a:gd name="connsiteX4" fmla="*/ 0 w 4382951"/>
              <a:gd name="connsiteY4" fmla="*/ 6863193 h 6874768"/>
              <a:gd name="connsiteX5" fmla="*/ 0 w 4382951"/>
              <a:gd name="connsiteY5" fmla="*/ 1 h 6874768"/>
              <a:gd name="connsiteX0" fmla="*/ 0 w 4383135"/>
              <a:gd name="connsiteY0" fmla="*/ 1 h 6874768"/>
              <a:gd name="connsiteX1" fmla="*/ 2500131 w 4383135"/>
              <a:gd name="connsiteY1" fmla="*/ 0 h 6874768"/>
              <a:gd name="connsiteX2" fmla="*/ 4381017 w 4383135"/>
              <a:gd name="connsiteY2" fmla="*/ 4716089 h 6874768"/>
              <a:gd name="connsiteX3" fmla="*/ 2939968 w 4383135"/>
              <a:gd name="connsiteY3" fmla="*/ 6874768 h 6874768"/>
              <a:gd name="connsiteX4" fmla="*/ 0 w 4383135"/>
              <a:gd name="connsiteY4" fmla="*/ 6863193 h 6874768"/>
              <a:gd name="connsiteX5" fmla="*/ 0 w 4383135"/>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405388"/>
              <a:gd name="connsiteY0" fmla="*/ 1 h 6874768"/>
              <a:gd name="connsiteX1" fmla="*/ 2500131 w 4405388"/>
              <a:gd name="connsiteY1" fmla="*/ 0 h 6874768"/>
              <a:gd name="connsiteX2" fmla="*/ 4381017 w 4405388"/>
              <a:gd name="connsiteY2" fmla="*/ 4478808 h 6874768"/>
              <a:gd name="connsiteX3" fmla="*/ 2939968 w 4405388"/>
              <a:gd name="connsiteY3" fmla="*/ 6874768 h 6874768"/>
              <a:gd name="connsiteX4" fmla="*/ 0 w 4405388"/>
              <a:gd name="connsiteY4" fmla="*/ 6863193 h 6874768"/>
              <a:gd name="connsiteX5" fmla="*/ 0 w 4405388"/>
              <a:gd name="connsiteY5" fmla="*/ 1 h 6874768"/>
              <a:gd name="connsiteX0" fmla="*/ 0 w 4365673"/>
              <a:gd name="connsiteY0" fmla="*/ 1 h 6874768"/>
              <a:gd name="connsiteX1" fmla="*/ 2500131 w 4365673"/>
              <a:gd name="connsiteY1" fmla="*/ 0 h 6874768"/>
              <a:gd name="connsiteX2" fmla="*/ 4340506 w 4365673"/>
              <a:gd name="connsiteY2" fmla="*/ 4357274 h 6874768"/>
              <a:gd name="connsiteX3" fmla="*/ 2939968 w 4365673"/>
              <a:gd name="connsiteY3" fmla="*/ 6874768 h 6874768"/>
              <a:gd name="connsiteX4" fmla="*/ 0 w 4365673"/>
              <a:gd name="connsiteY4" fmla="*/ 6863193 h 6874768"/>
              <a:gd name="connsiteX5" fmla="*/ 0 w 4365673"/>
              <a:gd name="connsiteY5" fmla="*/ 1 h 6874768"/>
              <a:gd name="connsiteX0" fmla="*/ 0 w 4389265"/>
              <a:gd name="connsiteY0" fmla="*/ 1 h 6874768"/>
              <a:gd name="connsiteX1" fmla="*/ 2500131 w 4389265"/>
              <a:gd name="connsiteY1" fmla="*/ 0 h 6874768"/>
              <a:gd name="connsiteX2" fmla="*/ 4340506 w 4389265"/>
              <a:gd name="connsiteY2" fmla="*/ 4357274 h 6874768"/>
              <a:gd name="connsiteX3" fmla="*/ 2939968 w 4389265"/>
              <a:gd name="connsiteY3" fmla="*/ 6874768 h 6874768"/>
              <a:gd name="connsiteX4" fmla="*/ 0 w 4389265"/>
              <a:gd name="connsiteY4" fmla="*/ 6863193 h 6874768"/>
              <a:gd name="connsiteX5" fmla="*/ 0 w 4389265"/>
              <a:gd name="connsiteY5" fmla="*/ 1 h 6874768"/>
              <a:gd name="connsiteX0" fmla="*/ 0 w 4386211"/>
              <a:gd name="connsiteY0" fmla="*/ 1 h 6874768"/>
              <a:gd name="connsiteX1" fmla="*/ 2500131 w 4386211"/>
              <a:gd name="connsiteY1" fmla="*/ 0 h 6874768"/>
              <a:gd name="connsiteX2" fmla="*/ 4340506 w 4386211"/>
              <a:gd name="connsiteY2" fmla="*/ 4357274 h 6874768"/>
              <a:gd name="connsiteX3" fmla="*/ 2939968 w 4386211"/>
              <a:gd name="connsiteY3" fmla="*/ 6874768 h 6874768"/>
              <a:gd name="connsiteX4" fmla="*/ 0 w 4386211"/>
              <a:gd name="connsiteY4" fmla="*/ 6863193 h 6874768"/>
              <a:gd name="connsiteX5" fmla="*/ 0 w 4386211"/>
              <a:gd name="connsiteY5" fmla="*/ 1 h 6874768"/>
              <a:gd name="connsiteX0" fmla="*/ 0 w 4386723"/>
              <a:gd name="connsiteY0" fmla="*/ 1 h 6874768"/>
              <a:gd name="connsiteX1" fmla="*/ 2500131 w 4386723"/>
              <a:gd name="connsiteY1" fmla="*/ 0 h 6874768"/>
              <a:gd name="connsiteX2" fmla="*/ 4340506 w 4386723"/>
              <a:gd name="connsiteY2" fmla="*/ 4357274 h 6874768"/>
              <a:gd name="connsiteX3" fmla="*/ 2939968 w 4386723"/>
              <a:gd name="connsiteY3" fmla="*/ 6874768 h 6874768"/>
              <a:gd name="connsiteX4" fmla="*/ 0 w 4386723"/>
              <a:gd name="connsiteY4" fmla="*/ 6863193 h 6874768"/>
              <a:gd name="connsiteX5" fmla="*/ 0 w 4386723"/>
              <a:gd name="connsiteY5" fmla="*/ 1 h 6874768"/>
              <a:gd name="connsiteX0" fmla="*/ 0 w 4386723"/>
              <a:gd name="connsiteY0" fmla="*/ 1 h 6892130"/>
              <a:gd name="connsiteX1" fmla="*/ 2500131 w 4386723"/>
              <a:gd name="connsiteY1" fmla="*/ 0 h 6892130"/>
              <a:gd name="connsiteX2" fmla="*/ 4340506 w 4386723"/>
              <a:gd name="connsiteY2" fmla="*/ 4357274 h 6892130"/>
              <a:gd name="connsiteX3" fmla="*/ 2939968 w 4386723"/>
              <a:gd name="connsiteY3" fmla="*/ 6874768 h 6892130"/>
              <a:gd name="connsiteX4" fmla="*/ 5788 w 4386723"/>
              <a:gd name="connsiteY4" fmla="*/ 6892130 h 6892130"/>
              <a:gd name="connsiteX5" fmla="*/ 0 w 4386723"/>
              <a:gd name="connsiteY5" fmla="*/ 1 h 6892130"/>
              <a:gd name="connsiteX0" fmla="*/ 584526 w 4380940"/>
              <a:gd name="connsiteY0" fmla="*/ 1 h 6892130"/>
              <a:gd name="connsiteX1" fmla="*/ 2494348 w 4380940"/>
              <a:gd name="connsiteY1" fmla="*/ 0 h 6892130"/>
              <a:gd name="connsiteX2" fmla="*/ 4334723 w 4380940"/>
              <a:gd name="connsiteY2" fmla="*/ 4357274 h 6892130"/>
              <a:gd name="connsiteX3" fmla="*/ 2934185 w 4380940"/>
              <a:gd name="connsiteY3" fmla="*/ 6874768 h 6892130"/>
              <a:gd name="connsiteX4" fmla="*/ 5 w 4380940"/>
              <a:gd name="connsiteY4" fmla="*/ 6892130 h 6892130"/>
              <a:gd name="connsiteX5" fmla="*/ 584526 w 4380940"/>
              <a:gd name="connsiteY5" fmla="*/ 1 h 6892130"/>
              <a:gd name="connsiteX0" fmla="*/ 572951 w 4380940"/>
              <a:gd name="connsiteY0" fmla="*/ 5788 h 6892130"/>
              <a:gd name="connsiteX1" fmla="*/ 2494348 w 4380940"/>
              <a:gd name="connsiteY1" fmla="*/ 0 h 6892130"/>
              <a:gd name="connsiteX2" fmla="*/ 4334723 w 4380940"/>
              <a:gd name="connsiteY2" fmla="*/ 4357274 h 6892130"/>
              <a:gd name="connsiteX3" fmla="*/ 2934185 w 4380940"/>
              <a:gd name="connsiteY3" fmla="*/ 6874768 h 6892130"/>
              <a:gd name="connsiteX4" fmla="*/ 5 w 4380940"/>
              <a:gd name="connsiteY4" fmla="*/ 6892130 h 6892130"/>
              <a:gd name="connsiteX5" fmla="*/ 572951 w 4380940"/>
              <a:gd name="connsiteY5" fmla="*/ 5788 h 6892130"/>
              <a:gd name="connsiteX0" fmla="*/ 11742 w 3819731"/>
              <a:gd name="connsiteY0" fmla="*/ 5788 h 6903705"/>
              <a:gd name="connsiteX1" fmla="*/ 1933139 w 3819731"/>
              <a:gd name="connsiteY1" fmla="*/ 0 h 6903705"/>
              <a:gd name="connsiteX2" fmla="*/ 3773514 w 3819731"/>
              <a:gd name="connsiteY2" fmla="*/ 4357274 h 6903705"/>
              <a:gd name="connsiteX3" fmla="*/ 2372976 w 3819731"/>
              <a:gd name="connsiteY3" fmla="*/ 6874768 h 6903705"/>
              <a:gd name="connsiteX4" fmla="*/ 168 w 3819731"/>
              <a:gd name="connsiteY4" fmla="*/ 6903705 h 6903705"/>
              <a:gd name="connsiteX5" fmla="*/ 11742 w 3819731"/>
              <a:gd name="connsiteY5" fmla="*/ 5788 h 6903705"/>
              <a:gd name="connsiteX0" fmla="*/ 11742 w 3819731"/>
              <a:gd name="connsiteY0" fmla="*/ 0 h 6915279"/>
              <a:gd name="connsiteX1" fmla="*/ 1933139 w 3819731"/>
              <a:gd name="connsiteY1" fmla="*/ 11574 h 6915279"/>
              <a:gd name="connsiteX2" fmla="*/ 3773514 w 3819731"/>
              <a:gd name="connsiteY2" fmla="*/ 4368848 h 6915279"/>
              <a:gd name="connsiteX3" fmla="*/ 2372976 w 3819731"/>
              <a:gd name="connsiteY3" fmla="*/ 6886342 h 6915279"/>
              <a:gd name="connsiteX4" fmla="*/ 168 w 3819731"/>
              <a:gd name="connsiteY4" fmla="*/ 6915279 h 6915279"/>
              <a:gd name="connsiteX5" fmla="*/ 11742 w 3819731"/>
              <a:gd name="connsiteY5" fmla="*/ 0 h 6915279"/>
              <a:gd name="connsiteX0" fmla="*/ 11742 w 6285486"/>
              <a:gd name="connsiteY0" fmla="*/ 0 h 6915279"/>
              <a:gd name="connsiteX1" fmla="*/ 6209984 w 6285486"/>
              <a:gd name="connsiteY1" fmla="*/ 28936 h 6915279"/>
              <a:gd name="connsiteX2" fmla="*/ 3773514 w 6285486"/>
              <a:gd name="connsiteY2" fmla="*/ 4368848 h 6915279"/>
              <a:gd name="connsiteX3" fmla="*/ 2372976 w 6285486"/>
              <a:gd name="connsiteY3" fmla="*/ 6886342 h 6915279"/>
              <a:gd name="connsiteX4" fmla="*/ 168 w 6285486"/>
              <a:gd name="connsiteY4" fmla="*/ 6915279 h 6915279"/>
              <a:gd name="connsiteX5" fmla="*/ 11742 w 6285486"/>
              <a:gd name="connsiteY5" fmla="*/ 0 h 6915279"/>
              <a:gd name="connsiteX0" fmla="*/ 11742 w 6209984"/>
              <a:gd name="connsiteY0" fmla="*/ 0 h 6915279"/>
              <a:gd name="connsiteX1" fmla="*/ 6209984 w 6209984"/>
              <a:gd name="connsiteY1" fmla="*/ 28936 h 6915279"/>
              <a:gd name="connsiteX2" fmla="*/ 3773514 w 6209984"/>
              <a:gd name="connsiteY2" fmla="*/ 4368848 h 6915279"/>
              <a:gd name="connsiteX3" fmla="*/ 2372976 w 6209984"/>
              <a:gd name="connsiteY3" fmla="*/ 6886342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3773514 w 6209984"/>
              <a:gd name="connsiteY2" fmla="*/ 4368848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3773514 w 6209984"/>
              <a:gd name="connsiteY2" fmla="*/ 4368848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363823 w 6209984"/>
              <a:gd name="connsiteY2" fmla="*/ 437463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363823 w 6209984"/>
              <a:gd name="connsiteY2" fmla="*/ 437463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363823 w 6209984"/>
              <a:gd name="connsiteY2" fmla="*/ 437463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740000 w 6209984"/>
              <a:gd name="connsiteY2" fmla="*/ 426467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740000 w 6209984"/>
              <a:gd name="connsiteY2" fmla="*/ 426467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740000 w 6209984"/>
              <a:gd name="connsiteY2" fmla="*/ 426467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417118 w 6343093"/>
              <a:gd name="connsiteY3" fmla="*/ 6892129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417118 w 6343093"/>
              <a:gd name="connsiteY3" fmla="*/ 6892129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417118 w 6343093"/>
              <a:gd name="connsiteY3" fmla="*/ 6892129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637037 w 6343093"/>
              <a:gd name="connsiteY3" fmla="*/ 6903704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637037 w 6343093"/>
              <a:gd name="connsiteY3" fmla="*/ 6903704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637037 w 6343093"/>
              <a:gd name="connsiteY3" fmla="*/ 6903704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17361 h 6915279"/>
              <a:gd name="connsiteX2" fmla="*/ 4740000 w 6343093"/>
              <a:gd name="connsiteY2" fmla="*/ 4264675 h 6915279"/>
              <a:gd name="connsiteX3" fmla="*/ 5637037 w 6343093"/>
              <a:gd name="connsiteY3" fmla="*/ 6903704 h 6915279"/>
              <a:gd name="connsiteX4" fmla="*/ 168 w 6343093"/>
              <a:gd name="connsiteY4" fmla="*/ 6915279 h 6915279"/>
              <a:gd name="connsiteX5" fmla="*/ 11742 w 6343093"/>
              <a:gd name="connsiteY5" fmla="*/ 0 h 6915279"/>
              <a:gd name="connsiteX0" fmla="*/ 2511708 w 6342927"/>
              <a:gd name="connsiteY0" fmla="*/ 0 h 6909492"/>
              <a:gd name="connsiteX1" fmla="*/ 6342927 w 6342927"/>
              <a:gd name="connsiteY1" fmla="*/ 11574 h 6909492"/>
              <a:gd name="connsiteX2" fmla="*/ 4739834 w 6342927"/>
              <a:gd name="connsiteY2" fmla="*/ 4258888 h 6909492"/>
              <a:gd name="connsiteX3" fmla="*/ 5636871 w 6342927"/>
              <a:gd name="connsiteY3" fmla="*/ 6897917 h 6909492"/>
              <a:gd name="connsiteX4" fmla="*/ 2 w 6342927"/>
              <a:gd name="connsiteY4" fmla="*/ 6909492 h 6909492"/>
              <a:gd name="connsiteX5" fmla="*/ 2511708 w 6342927"/>
              <a:gd name="connsiteY5" fmla="*/ 0 h 6909492"/>
              <a:gd name="connsiteX0" fmla="*/ 556 w 3831775"/>
              <a:gd name="connsiteY0" fmla="*/ 0 h 6915280"/>
              <a:gd name="connsiteX1" fmla="*/ 3831775 w 3831775"/>
              <a:gd name="connsiteY1" fmla="*/ 11574 h 6915280"/>
              <a:gd name="connsiteX2" fmla="*/ 2228682 w 3831775"/>
              <a:gd name="connsiteY2" fmla="*/ 4258888 h 6915280"/>
              <a:gd name="connsiteX3" fmla="*/ 3125719 w 3831775"/>
              <a:gd name="connsiteY3" fmla="*/ 6897917 h 6915280"/>
              <a:gd name="connsiteX4" fmla="*/ 557 w 3831775"/>
              <a:gd name="connsiteY4" fmla="*/ 6915280 h 6915280"/>
              <a:gd name="connsiteX5" fmla="*/ 556 w 3831775"/>
              <a:gd name="connsiteY5" fmla="*/ 0 h 6915280"/>
              <a:gd name="connsiteX0" fmla="*/ 740783 w 3831222"/>
              <a:gd name="connsiteY0" fmla="*/ 0 h 6909493"/>
              <a:gd name="connsiteX1" fmla="*/ 3831222 w 3831222"/>
              <a:gd name="connsiteY1" fmla="*/ 5787 h 6909493"/>
              <a:gd name="connsiteX2" fmla="*/ 2228129 w 3831222"/>
              <a:gd name="connsiteY2" fmla="*/ 4253101 h 6909493"/>
              <a:gd name="connsiteX3" fmla="*/ 3125166 w 3831222"/>
              <a:gd name="connsiteY3" fmla="*/ 6892130 h 6909493"/>
              <a:gd name="connsiteX4" fmla="*/ 4 w 3831222"/>
              <a:gd name="connsiteY4" fmla="*/ 6909493 h 6909493"/>
              <a:gd name="connsiteX5" fmla="*/ 740783 w 3831222"/>
              <a:gd name="connsiteY5" fmla="*/ 0 h 6909493"/>
              <a:gd name="connsiteX0" fmla="*/ 584524 w 3831222"/>
              <a:gd name="connsiteY0" fmla="*/ 0 h 6909493"/>
              <a:gd name="connsiteX1" fmla="*/ 3831222 w 3831222"/>
              <a:gd name="connsiteY1" fmla="*/ 5787 h 6909493"/>
              <a:gd name="connsiteX2" fmla="*/ 2228129 w 3831222"/>
              <a:gd name="connsiteY2" fmla="*/ 4253101 h 6909493"/>
              <a:gd name="connsiteX3" fmla="*/ 3125166 w 3831222"/>
              <a:gd name="connsiteY3" fmla="*/ 6892130 h 6909493"/>
              <a:gd name="connsiteX4" fmla="*/ 4 w 3831222"/>
              <a:gd name="connsiteY4" fmla="*/ 6909493 h 6909493"/>
              <a:gd name="connsiteX5" fmla="*/ 584524 w 3831222"/>
              <a:gd name="connsiteY5" fmla="*/ 0 h 6909493"/>
              <a:gd name="connsiteX0" fmla="*/ 0 w 3246698"/>
              <a:gd name="connsiteY0" fmla="*/ 0 h 6903706"/>
              <a:gd name="connsiteX1" fmla="*/ 3246698 w 3246698"/>
              <a:gd name="connsiteY1" fmla="*/ 5787 h 6903706"/>
              <a:gd name="connsiteX2" fmla="*/ 1643605 w 3246698"/>
              <a:gd name="connsiteY2" fmla="*/ 4253101 h 6903706"/>
              <a:gd name="connsiteX3" fmla="*/ 2540642 w 3246698"/>
              <a:gd name="connsiteY3" fmla="*/ 6892130 h 6903706"/>
              <a:gd name="connsiteX4" fmla="*/ 5789 w 3246698"/>
              <a:gd name="connsiteY4" fmla="*/ 6903706 h 6903706"/>
              <a:gd name="connsiteX5" fmla="*/ 0 w 3246698"/>
              <a:gd name="connsiteY5" fmla="*/ 0 h 690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98" h="6903706">
                <a:moveTo>
                  <a:pt x="0" y="0"/>
                </a:moveTo>
                <a:lnTo>
                  <a:pt x="3246698" y="5787"/>
                </a:lnTo>
                <a:cubicBezTo>
                  <a:pt x="2594657" y="1718641"/>
                  <a:pt x="1890532" y="3385199"/>
                  <a:pt x="1643605" y="4253101"/>
                </a:cubicBezTo>
                <a:cubicBezTo>
                  <a:pt x="1400538" y="5157854"/>
                  <a:pt x="1776713" y="5923716"/>
                  <a:pt x="2540642" y="6892130"/>
                </a:cubicBezTo>
                <a:lnTo>
                  <a:pt x="5789" y="6903706"/>
                </a:lnTo>
                <a:cubicBezTo>
                  <a:pt x="3860" y="4606330"/>
                  <a:pt x="1929" y="2297376"/>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5" name="Title 1">
            <a:extLst>
              <a:ext uri="{FF2B5EF4-FFF2-40B4-BE49-F238E27FC236}">
                <a16:creationId xmlns:a16="http://schemas.microsoft.com/office/drawing/2014/main" id="{8DE26A5F-3C0A-3DF1-0E3B-4612DD8D0885}"/>
              </a:ext>
            </a:extLst>
          </p:cNvPr>
          <p:cNvSpPr>
            <a:spLocks noGrp="1"/>
          </p:cNvSpPr>
          <p:nvPr>
            <p:ph type="ctrTitle"/>
          </p:nvPr>
        </p:nvSpPr>
        <p:spPr>
          <a:xfrm>
            <a:off x="6096000" y="1284347"/>
            <a:ext cx="5749900" cy="948247"/>
          </a:xfrm>
        </p:spPr>
        <p:txBody>
          <a:bodyPr anchor="b">
            <a:normAutofit/>
          </a:bodyPr>
          <a:lstStyle>
            <a:lvl1pPr algn="l">
              <a:defRPr sz="3200"/>
            </a:lvl1pPr>
          </a:lstStyle>
          <a:p>
            <a:r>
              <a:rPr lang="en-GB" dirty="0"/>
              <a:t>Click to edit Master title style</a:t>
            </a:r>
            <a:endParaRPr lang="en-ES" dirty="0"/>
          </a:p>
        </p:txBody>
      </p:sp>
      <p:sp>
        <p:nvSpPr>
          <p:cNvPr id="16" name="Subtitle 2">
            <a:extLst>
              <a:ext uri="{FF2B5EF4-FFF2-40B4-BE49-F238E27FC236}">
                <a16:creationId xmlns:a16="http://schemas.microsoft.com/office/drawing/2014/main" id="{E0EC847D-296D-77F9-B119-85E69082A9B2}"/>
              </a:ext>
            </a:extLst>
          </p:cNvPr>
          <p:cNvSpPr>
            <a:spLocks noGrp="1"/>
          </p:cNvSpPr>
          <p:nvPr>
            <p:ph type="subTitle" idx="1"/>
          </p:nvPr>
        </p:nvSpPr>
        <p:spPr>
          <a:xfrm>
            <a:off x="6096000" y="3429000"/>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7" name="Text Placeholder 10">
            <a:extLst>
              <a:ext uri="{FF2B5EF4-FFF2-40B4-BE49-F238E27FC236}">
                <a16:creationId xmlns:a16="http://schemas.microsoft.com/office/drawing/2014/main" id="{2DB54A09-3518-75CD-5731-9A619C9CBC35}"/>
              </a:ext>
            </a:extLst>
          </p:cNvPr>
          <p:cNvSpPr>
            <a:spLocks noGrp="1"/>
          </p:cNvSpPr>
          <p:nvPr>
            <p:ph type="body" sz="quarter" idx="14"/>
          </p:nvPr>
        </p:nvSpPr>
        <p:spPr>
          <a:xfrm>
            <a:off x="6096000" y="2332038"/>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Tree>
    <p:extLst>
      <p:ext uri="{BB962C8B-B14F-4D97-AF65-F5344CB8AC3E}">
        <p14:creationId xmlns:p14="http://schemas.microsoft.com/office/powerpoint/2010/main" val="175599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2 individual column right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04CF7B-2D00-A79D-83A4-44496834AC3E}"/>
              </a:ext>
            </a:extLst>
          </p:cNvPr>
          <p:cNvSpPr/>
          <p:nvPr userDrawn="1"/>
        </p:nvSpPr>
        <p:spPr>
          <a:xfrm>
            <a:off x="0" y="0"/>
            <a:ext cx="321821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5" name="Title 1">
            <a:extLst>
              <a:ext uri="{FF2B5EF4-FFF2-40B4-BE49-F238E27FC236}">
                <a16:creationId xmlns:a16="http://schemas.microsoft.com/office/drawing/2014/main" id="{8DE26A5F-3C0A-3DF1-0E3B-4612DD8D0885}"/>
              </a:ext>
            </a:extLst>
          </p:cNvPr>
          <p:cNvSpPr>
            <a:spLocks noGrp="1"/>
          </p:cNvSpPr>
          <p:nvPr>
            <p:ph type="ctrTitle" hasCustomPrompt="1"/>
          </p:nvPr>
        </p:nvSpPr>
        <p:spPr>
          <a:xfrm>
            <a:off x="3946566" y="1278409"/>
            <a:ext cx="3576710" cy="1047691"/>
          </a:xfrm>
        </p:spPr>
        <p:txBody>
          <a:bodyPr anchor="t">
            <a:normAutofit/>
          </a:bodyPr>
          <a:lstStyle>
            <a:lvl1pPr algn="l">
              <a:defRPr sz="3200">
                <a:solidFill>
                  <a:schemeClr val="tx2"/>
                </a:solidFill>
              </a:defRPr>
            </a:lvl1pPr>
          </a:lstStyle>
          <a:p>
            <a:r>
              <a:rPr lang="en-GB" dirty="0"/>
              <a:t>CLICK TO EDIT MASTER TITLE STYLE</a:t>
            </a:r>
            <a:endParaRPr lang="en-ES" dirty="0"/>
          </a:p>
        </p:txBody>
      </p:sp>
      <p:sp>
        <p:nvSpPr>
          <p:cNvPr id="16" name="Subtitle 2">
            <a:extLst>
              <a:ext uri="{FF2B5EF4-FFF2-40B4-BE49-F238E27FC236}">
                <a16:creationId xmlns:a16="http://schemas.microsoft.com/office/drawing/2014/main" id="{E0EC847D-296D-77F9-B119-85E69082A9B2}"/>
              </a:ext>
            </a:extLst>
          </p:cNvPr>
          <p:cNvSpPr>
            <a:spLocks noGrp="1"/>
          </p:cNvSpPr>
          <p:nvPr>
            <p:ph type="subTitle" idx="1"/>
          </p:nvPr>
        </p:nvSpPr>
        <p:spPr>
          <a:xfrm>
            <a:off x="3946566" y="3423061"/>
            <a:ext cx="3576710" cy="2775857"/>
          </a:xfrm>
        </p:spPr>
        <p:txBody>
          <a:bodyPr numCol="1" spcCol="360000">
            <a:normAutofit/>
          </a:bodyPr>
          <a:lstStyle>
            <a:lvl1pPr marL="285750" indent="-285750" algn="l">
              <a:buFont typeface="Arial" panose="020B0604020202020204" pitchFamily="34" charset="0"/>
              <a:buChar char="•"/>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7" name="Text Placeholder 10">
            <a:extLst>
              <a:ext uri="{FF2B5EF4-FFF2-40B4-BE49-F238E27FC236}">
                <a16:creationId xmlns:a16="http://schemas.microsoft.com/office/drawing/2014/main" id="{2DB54A09-3518-75CD-5731-9A619C9CBC35}"/>
              </a:ext>
            </a:extLst>
          </p:cNvPr>
          <p:cNvSpPr>
            <a:spLocks noGrp="1"/>
          </p:cNvSpPr>
          <p:nvPr>
            <p:ph type="body" sz="quarter" idx="14"/>
          </p:nvPr>
        </p:nvSpPr>
        <p:spPr>
          <a:xfrm>
            <a:off x="3946567" y="2326100"/>
            <a:ext cx="3576726" cy="1001712"/>
          </a:xfrm>
        </p:spPr>
        <p:txBody>
          <a:bodyPr>
            <a:normAutofit/>
          </a:bodyPr>
          <a:lstStyle>
            <a:lvl1pPr marL="0" indent="0">
              <a:buNone/>
              <a:defRPr sz="1800" b="1">
                <a:solidFill>
                  <a:schemeClr val="accent4"/>
                </a:solidFill>
              </a:defRPr>
            </a:lvl1pPr>
          </a:lstStyle>
          <a:p>
            <a:pPr lvl="0"/>
            <a:r>
              <a:rPr lang="en-GB" dirty="0"/>
              <a:t>Click to edit Master text styles</a:t>
            </a:r>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9" name="Text Placeholder 10">
            <a:extLst>
              <a:ext uri="{FF2B5EF4-FFF2-40B4-BE49-F238E27FC236}">
                <a16:creationId xmlns:a16="http://schemas.microsoft.com/office/drawing/2014/main" id="{D7916BC5-4B79-933B-E072-AC0EA3089012}"/>
              </a:ext>
            </a:extLst>
          </p:cNvPr>
          <p:cNvSpPr>
            <a:spLocks noGrp="1"/>
          </p:cNvSpPr>
          <p:nvPr>
            <p:ph type="body" sz="quarter" idx="15"/>
          </p:nvPr>
        </p:nvSpPr>
        <p:spPr>
          <a:xfrm>
            <a:off x="8250944" y="2326100"/>
            <a:ext cx="3594297" cy="1001712"/>
          </a:xfrm>
        </p:spPr>
        <p:txBody>
          <a:bodyPr>
            <a:normAutofit/>
          </a:bodyPr>
          <a:lstStyle>
            <a:lvl1pPr marL="0" indent="0">
              <a:buNone/>
              <a:defRPr sz="1800" b="1">
                <a:solidFill>
                  <a:schemeClr val="accent4"/>
                </a:solidFill>
              </a:defRPr>
            </a:lvl1pPr>
          </a:lstStyle>
          <a:p>
            <a:pPr lvl="0"/>
            <a:r>
              <a:rPr lang="en-GB" dirty="0"/>
              <a:t>Click to edit Master text styles</a:t>
            </a:r>
          </a:p>
        </p:txBody>
      </p:sp>
      <p:sp>
        <p:nvSpPr>
          <p:cNvPr id="11" name="Text Placeholder 10">
            <a:extLst>
              <a:ext uri="{FF2B5EF4-FFF2-40B4-BE49-F238E27FC236}">
                <a16:creationId xmlns:a16="http://schemas.microsoft.com/office/drawing/2014/main" id="{13C99B9A-DA6B-D621-9BD2-EF3F8D455FF4}"/>
              </a:ext>
            </a:extLst>
          </p:cNvPr>
          <p:cNvSpPr>
            <a:spLocks noGrp="1"/>
          </p:cNvSpPr>
          <p:nvPr>
            <p:ph type="body" sz="quarter" idx="16"/>
          </p:nvPr>
        </p:nvSpPr>
        <p:spPr>
          <a:xfrm>
            <a:off x="8250944" y="3423036"/>
            <a:ext cx="3594956" cy="2775858"/>
          </a:xfrm>
        </p:spPr>
        <p:txBody>
          <a:bodyPr/>
          <a:lstStyle/>
          <a:p>
            <a:pPr lvl="0"/>
            <a:r>
              <a:rPr lang="en-GB" dirty="0"/>
              <a:t>Click to edit Master text styles</a:t>
            </a:r>
          </a:p>
        </p:txBody>
      </p:sp>
      <p:sp>
        <p:nvSpPr>
          <p:cNvPr id="20" name="Text Placeholder 19">
            <a:extLst>
              <a:ext uri="{FF2B5EF4-FFF2-40B4-BE49-F238E27FC236}">
                <a16:creationId xmlns:a16="http://schemas.microsoft.com/office/drawing/2014/main" id="{73291CC8-DA45-5945-D269-A0ED9AAA1D07}"/>
              </a:ext>
            </a:extLst>
          </p:cNvPr>
          <p:cNvSpPr>
            <a:spLocks noGrp="1"/>
          </p:cNvSpPr>
          <p:nvPr>
            <p:ph type="body" sz="quarter" idx="17" hasCustomPrompt="1"/>
          </p:nvPr>
        </p:nvSpPr>
        <p:spPr>
          <a:xfrm>
            <a:off x="8251629" y="1277869"/>
            <a:ext cx="3594297" cy="1048882"/>
          </a:xfrm>
        </p:spPr>
        <p:txBody>
          <a:bodyPr anchor="t">
            <a:noAutofit/>
          </a:bodyPr>
          <a:lstStyle>
            <a:lvl1pPr marL="0" indent="0">
              <a:buNone/>
              <a:defRPr sz="3200" b="1">
                <a:solidFill>
                  <a:schemeClr val="tx2"/>
                </a:solidFill>
              </a:defRPr>
            </a:lvl1pPr>
          </a:lstStyle>
          <a:p>
            <a:pPr lvl="0"/>
            <a:r>
              <a:rPr lang="en-GB" dirty="0"/>
              <a:t>CLICK TO EDIT MASTER TEXT STYLES</a:t>
            </a:r>
          </a:p>
        </p:txBody>
      </p:sp>
      <p:sp>
        <p:nvSpPr>
          <p:cNvPr id="21" name="Oval 20">
            <a:extLst>
              <a:ext uri="{FF2B5EF4-FFF2-40B4-BE49-F238E27FC236}">
                <a16:creationId xmlns:a16="http://schemas.microsoft.com/office/drawing/2014/main" id="{86E55C48-F94D-3889-AAC6-E9A18BAD791C}"/>
              </a:ext>
            </a:extLst>
          </p:cNvPr>
          <p:cNvSpPr/>
          <p:nvPr userDrawn="1"/>
        </p:nvSpPr>
        <p:spPr>
          <a:xfrm>
            <a:off x="-1944080" y="1478956"/>
            <a:ext cx="3888160" cy="3888160"/>
          </a:xfrm>
          <a:prstGeom prst="ellipse">
            <a:avLst/>
          </a:prstGeom>
          <a:noFill/>
          <a:ln w="1270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Tree>
    <p:extLst>
      <p:ext uri="{BB962C8B-B14F-4D97-AF65-F5344CB8AC3E}">
        <p14:creationId xmlns:p14="http://schemas.microsoft.com/office/powerpoint/2010/main" val="249840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2 individual column + intro">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5" name="Title 1">
            <a:extLst>
              <a:ext uri="{FF2B5EF4-FFF2-40B4-BE49-F238E27FC236}">
                <a16:creationId xmlns:a16="http://schemas.microsoft.com/office/drawing/2014/main" id="{8DE26A5F-3C0A-3DF1-0E3B-4612DD8D0885}"/>
              </a:ext>
            </a:extLst>
          </p:cNvPr>
          <p:cNvSpPr>
            <a:spLocks noGrp="1"/>
          </p:cNvSpPr>
          <p:nvPr>
            <p:ph type="ctrTitle" hasCustomPrompt="1"/>
          </p:nvPr>
        </p:nvSpPr>
        <p:spPr>
          <a:xfrm>
            <a:off x="1060862" y="1277869"/>
            <a:ext cx="4336434" cy="1047691"/>
          </a:xfrm>
        </p:spPr>
        <p:txBody>
          <a:bodyPr anchor="t">
            <a:normAutofit/>
          </a:bodyPr>
          <a:lstStyle>
            <a:lvl1pPr algn="l">
              <a:defRPr sz="3200">
                <a:solidFill>
                  <a:schemeClr val="tx2"/>
                </a:solidFill>
              </a:defRPr>
            </a:lvl1pPr>
          </a:lstStyle>
          <a:p>
            <a:r>
              <a:rPr lang="en-GB" dirty="0"/>
              <a:t>CLICK TO EDIT MASTER TITLE STYLE</a:t>
            </a:r>
            <a:endParaRPr lang="en-ES" dirty="0"/>
          </a:p>
        </p:txBody>
      </p:sp>
      <p:sp>
        <p:nvSpPr>
          <p:cNvPr id="16" name="Subtitle 2">
            <a:extLst>
              <a:ext uri="{FF2B5EF4-FFF2-40B4-BE49-F238E27FC236}">
                <a16:creationId xmlns:a16="http://schemas.microsoft.com/office/drawing/2014/main" id="{E0EC847D-296D-77F9-B119-85E69082A9B2}"/>
              </a:ext>
            </a:extLst>
          </p:cNvPr>
          <p:cNvSpPr>
            <a:spLocks noGrp="1"/>
          </p:cNvSpPr>
          <p:nvPr>
            <p:ph type="subTitle" idx="1"/>
          </p:nvPr>
        </p:nvSpPr>
        <p:spPr>
          <a:xfrm>
            <a:off x="1060861" y="3422521"/>
            <a:ext cx="4336415" cy="2775857"/>
          </a:xfrm>
        </p:spPr>
        <p:txBody>
          <a:bodyPr numCol="1" spcCol="360000">
            <a:normAutofit/>
          </a:bodyPr>
          <a:lstStyle>
            <a:lvl1pPr marL="285750" indent="-285750" algn="l">
              <a:buFont typeface="Arial" panose="020B0604020202020204" pitchFamily="34" charset="0"/>
              <a:buChar char="•"/>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7" name="Text Placeholder 10">
            <a:extLst>
              <a:ext uri="{FF2B5EF4-FFF2-40B4-BE49-F238E27FC236}">
                <a16:creationId xmlns:a16="http://schemas.microsoft.com/office/drawing/2014/main" id="{2DB54A09-3518-75CD-5731-9A619C9CBC35}"/>
              </a:ext>
            </a:extLst>
          </p:cNvPr>
          <p:cNvSpPr>
            <a:spLocks noGrp="1"/>
          </p:cNvSpPr>
          <p:nvPr>
            <p:ph type="body" sz="quarter" idx="14"/>
          </p:nvPr>
        </p:nvSpPr>
        <p:spPr>
          <a:xfrm>
            <a:off x="1060862" y="2325560"/>
            <a:ext cx="4336453" cy="1001712"/>
          </a:xfrm>
        </p:spPr>
        <p:txBody>
          <a:bodyPr>
            <a:normAutofit/>
          </a:bodyPr>
          <a:lstStyle>
            <a:lvl1pPr marL="0" indent="0">
              <a:buNone/>
              <a:defRPr sz="1800" b="1">
                <a:solidFill>
                  <a:schemeClr val="accent2"/>
                </a:solidFill>
              </a:defRPr>
            </a:lvl1pPr>
          </a:lstStyle>
          <a:p>
            <a:pPr lvl="0"/>
            <a:r>
              <a:rPr lang="en-GB" dirty="0"/>
              <a:t>Click to edit Master text styles</a:t>
            </a:r>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9" name="Text Placeholder 10">
            <a:extLst>
              <a:ext uri="{FF2B5EF4-FFF2-40B4-BE49-F238E27FC236}">
                <a16:creationId xmlns:a16="http://schemas.microsoft.com/office/drawing/2014/main" id="{D7916BC5-4B79-933B-E072-AC0EA3089012}"/>
              </a:ext>
            </a:extLst>
          </p:cNvPr>
          <p:cNvSpPr>
            <a:spLocks noGrp="1"/>
          </p:cNvSpPr>
          <p:nvPr>
            <p:ph type="body" sz="quarter" idx="15"/>
          </p:nvPr>
        </p:nvSpPr>
        <p:spPr>
          <a:xfrm>
            <a:off x="6794686" y="2325560"/>
            <a:ext cx="4336403" cy="1001712"/>
          </a:xfrm>
        </p:spPr>
        <p:txBody>
          <a:bodyPr>
            <a:normAutofit/>
          </a:bodyPr>
          <a:lstStyle>
            <a:lvl1pPr marL="0" indent="0">
              <a:buNone/>
              <a:defRPr sz="1800" b="1">
                <a:solidFill>
                  <a:schemeClr val="accent2"/>
                </a:solidFill>
              </a:defRPr>
            </a:lvl1pPr>
          </a:lstStyle>
          <a:p>
            <a:pPr lvl="0"/>
            <a:r>
              <a:rPr lang="en-GB" dirty="0"/>
              <a:t>Click to edit Master text styles</a:t>
            </a:r>
          </a:p>
        </p:txBody>
      </p:sp>
      <p:sp>
        <p:nvSpPr>
          <p:cNvPr id="11" name="Text Placeholder 10">
            <a:extLst>
              <a:ext uri="{FF2B5EF4-FFF2-40B4-BE49-F238E27FC236}">
                <a16:creationId xmlns:a16="http://schemas.microsoft.com/office/drawing/2014/main" id="{13C99B9A-DA6B-D621-9BD2-EF3F8D455FF4}"/>
              </a:ext>
            </a:extLst>
          </p:cNvPr>
          <p:cNvSpPr>
            <a:spLocks noGrp="1"/>
          </p:cNvSpPr>
          <p:nvPr>
            <p:ph type="body" sz="quarter" idx="16"/>
          </p:nvPr>
        </p:nvSpPr>
        <p:spPr>
          <a:xfrm>
            <a:off x="6794686" y="3421845"/>
            <a:ext cx="4336425" cy="2775858"/>
          </a:xfrm>
        </p:spPr>
        <p:txBody>
          <a:bodyPr/>
          <a:lstStyle/>
          <a:p>
            <a:pPr lvl="0"/>
            <a:r>
              <a:rPr lang="en-GB" dirty="0"/>
              <a:t>Click to edit Master text styles</a:t>
            </a:r>
          </a:p>
        </p:txBody>
      </p:sp>
      <p:sp>
        <p:nvSpPr>
          <p:cNvPr id="20" name="Text Placeholder 19">
            <a:extLst>
              <a:ext uri="{FF2B5EF4-FFF2-40B4-BE49-F238E27FC236}">
                <a16:creationId xmlns:a16="http://schemas.microsoft.com/office/drawing/2014/main" id="{73291CC8-DA45-5945-D269-A0ED9AAA1D07}"/>
              </a:ext>
            </a:extLst>
          </p:cNvPr>
          <p:cNvSpPr>
            <a:spLocks noGrp="1"/>
          </p:cNvSpPr>
          <p:nvPr>
            <p:ph type="body" sz="quarter" idx="17" hasCustomPrompt="1"/>
          </p:nvPr>
        </p:nvSpPr>
        <p:spPr>
          <a:xfrm>
            <a:off x="6794686" y="1276678"/>
            <a:ext cx="4336452" cy="1048882"/>
          </a:xfrm>
        </p:spPr>
        <p:txBody>
          <a:bodyPr anchor="t">
            <a:noAutofit/>
          </a:bodyPr>
          <a:lstStyle>
            <a:lvl1pPr marL="0" indent="0">
              <a:buNone/>
              <a:defRPr sz="3200" b="1">
                <a:solidFill>
                  <a:schemeClr val="tx2"/>
                </a:solidFill>
              </a:defRPr>
            </a:lvl1pPr>
          </a:lstStyle>
          <a:p>
            <a:pPr lvl="0"/>
            <a:r>
              <a:rPr lang="en-GB" dirty="0"/>
              <a:t>CLICK TO EDIT MASTER TEXT STYLES</a:t>
            </a:r>
          </a:p>
        </p:txBody>
      </p:sp>
      <p:cxnSp>
        <p:nvCxnSpPr>
          <p:cNvPr id="4" name="Straight Connector 3">
            <a:extLst>
              <a:ext uri="{FF2B5EF4-FFF2-40B4-BE49-F238E27FC236}">
                <a16:creationId xmlns:a16="http://schemas.microsoft.com/office/drawing/2014/main" id="{4DDE1F85-0D15-FDBC-C12A-4A1196906B2D}"/>
              </a:ext>
            </a:extLst>
          </p:cNvPr>
          <p:cNvCxnSpPr>
            <a:cxnSpLocks/>
          </p:cNvCxnSpPr>
          <p:nvPr userDrawn="1"/>
        </p:nvCxnSpPr>
        <p:spPr>
          <a:xfrm>
            <a:off x="6096000" y="-272001"/>
            <a:ext cx="0" cy="7158942"/>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01407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2 individual column splitted">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5" name="Title 1">
            <a:extLst>
              <a:ext uri="{FF2B5EF4-FFF2-40B4-BE49-F238E27FC236}">
                <a16:creationId xmlns:a16="http://schemas.microsoft.com/office/drawing/2014/main" id="{8DE26A5F-3C0A-3DF1-0E3B-4612DD8D0885}"/>
              </a:ext>
            </a:extLst>
          </p:cNvPr>
          <p:cNvSpPr>
            <a:spLocks noGrp="1"/>
          </p:cNvSpPr>
          <p:nvPr>
            <p:ph type="ctrTitle" hasCustomPrompt="1"/>
          </p:nvPr>
        </p:nvSpPr>
        <p:spPr>
          <a:xfrm>
            <a:off x="1060862" y="1277869"/>
            <a:ext cx="4336434" cy="1047691"/>
          </a:xfrm>
        </p:spPr>
        <p:txBody>
          <a:bodyPr anchor="t">
            <a:normAutofit/>
          </a:bodyPr>
          <a:lstStyle>
            <a:lvl1pPr algn="l">
              <a:defRPr sz="3200">
                <a:solidFill>
                  <a:schemeClr val="tx2"/>
                </a:solidFill>
              </a:defRPr>
            </a:lvl1pPr>
          </a:lstStyle>
          <a:p>
            <a:r>
              <a:rPr lang="en-GB" dirty="0"/>
              <a:t>CLICK TO EDIT MASTER TITLE STYLE</a:t>
            </a:r>
            <a:endParaRPr lang="en-ES" dirty="0"/>
          </a:p>
        </p:txBody>
      </p:sp>
      <p:sp>
        <p:nvSpPr>
          <p:cNvPr id="16" name="Subtitle 2">
            <a:extLst>
              <a:ext uri="{FF2B5EF4-FFF2-40B4-BE49-F238E27FC236}">
                <a16:creationId xmlns:a16="http://schemas.microsoft.com/office/drawing/2014/main" id="{E0EC847D-296D-77F9-B119-85E69082A9B2}"/>
              </a:ext>
            </a:extLst>
          </p:cNvPr>
          <p:cNvSpPr>
            <a:spLocks noGrp="1"/>
          </p:cNvSpPr>
          <p:nvPr>
            <p:ph type="subTitle" idx="1"/>
          </p:nvPr>
        </p:nvSpPr>
        <p:spPr>
          <a:xfrm>
            <a:off x="1060861" y="2713513"/>
            <a:ext cx="4336415" cy="3484866"/>
          </a:xfrm>
        </p:spPr>
        <p:txBody>
          <a:bodyPr numCol="1" spcCol="360000">
            <a:normAutofit/>
          </a:bodyPr>
          <a:lstStyle>
            <a:lvl1pPr marL="285750" indent="-285750" algn="l">
              <a:buFont typeface="Arial" panose="020B0604020202020204" pitchFamily="34" charset="0"/>
              <a:buChar char="•"/>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11" name="Text Placeholder 10">
            <a:extLst>
              <a:ext uri="{FF2B5EF4-FFF2-40B4-BE49-F238E27FC236}">
                <a16:creationId xmlns:a16="http://schemas.microsoft.com/office/drawing/2014/main" id="{13C99B9A-DA6B-D621-9BD2-EF3F8D455FF4}"/>
              </a:ext>
            </a:extLst>
          </p:cNvPr>
          <p:cNvSpPr>
            <a:spLocks noGrp="1"/>
          </p:cNvSpPr>
          <p:nvPr>
            <p:ph type="body" sz="quarter" idx="16"/>
          </p:nvPr>
        </p:nvSpPr>
        <p:spPr>
          <a:xfrm>
            <a:off x="6794686" y="2712836"/>
            <a:ext cx="4336425" cy="3484867"/>
          </a:xfrm>
        </p:spPr>
        <p:txBody>
          <a:bodyPr/>
          <a:lstStyle/>
          <a:p>
            <a:pPr lvl="0"/>
            <a:r>
              <a:rPr lang="en-GB" dirty="0"/>
              <a:t>Click to edit Master text styles</a:t>
            </a:r>
          </a:p>
        </p:txBody>
      </p:sp>
      <p:sp>
        <p:nvSpPr>
          <p:cNvPr id="20" name="Text Placeholder 19">
            <a:extLst>
              <a:ext uri="{FF2B5EF4-FFF2-40B4-BE49-F238E27FC236}">
                <a16:creationId xmlns:a16="http://schemas.microsoft.com/office/drawing/2014/main" id="{73291CC8-DA45-5945-D269-A0ED9AAA1D07}"/>
              </a:ext>
            </a:extLst>
          </p:cNvPr>
          <p:cNvSpPr>
            <a:spLocks noGrp="1"/>
          </p:cNvSpPr>
          <p:nvPr>
            <p:ph type="body" sz="quarter" idx="17" hasCustomPrompt="1"/>
          </p:nvPr>
        </p:nvSpPr>
        <p:spPr>
          <a:xfrm>
            <a:off x="6794686" y="1276678"/>
            <a:ext cx="4336452" cy="1048882"/>
          </a:xfrm>
        </p:spPr>
        <p:txBody>
          <a:bodyPr anchor="t">
            <a:noAutofit/>
          </a:bodyPr>
          <a:lstStyle>
            <a:lvl1pPr marL="0" indent="0">
              <a:buNone/>
              <a:defRPr sz="3200" b="1">
                <a:solidFill>
                  <a:schemeClr val="tx2"/>
                </a:solidFill>
              </a:defRPr>
            </a:lvl1pPr>
          </a:lstStyle>
          <a:p>
            <a:pPr lvl="0"/>
            <a:r>
              <a:rPr lang="en-GB" dirty="0"/>
              <a:t>CLICK TO EDIT MASTER TEXT STYLES</a:t>
            </a:r>
          </a:p>
        </p:txBody>
      </p:sp>
      <p:cxnSp>
        <p:nvCxnSpPr>
          <p:cNvPr id="4" name="Straight Connector 3">
            <a:extLst>
              <a:ext uri="{FF2B5EF4-FFF2-40B4-BE49-F238E27FC236}">
                <a16:creationId xmlns:a16="http://schemas.microsoft.com/office/drawing/2014/main" id="{4DDE1F85-0D15-FDBC-C12A-4A1196906B2D}"/>
              </a:ext>
            </a:extLst>
          </p:cNvPr>
          <p:cNvCxnSpPr>
            <a:cxnSpLocks/>
          </p:cNvCxnSpPr>
          <p:nvPr userDrawn="1"/>
        </p:nvCxnSpPr>
        <p:spPr>
          <a:xfrm>
            <a:off x="6096000" y="-272001"/>
            <a:ext cx="0" cy="7158942"/>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78665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 column left + imag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p>
            <a:endParaRPr lang="en-ES" dirty="0"/>
          </a:p>
        </p:txBody>
      </p:sp>
      <p:sp>
        <p:nvSpPr>
          <p:cNvPr id="4" name="Title 1">
            <a:extLst>
              <a:ext uri="{FF2B5EF4-FFF2-40B4-BE49-F238E27FC236}">
                <a16:creationId xmlns:a16="http://schemas.microsoft.com/office/drawing/2014/main" id="{2C0B861B-103C-9D09-E114-215EEBD89F11}"/>
              </a:ext>
            </a:extLst>
          </p:cNvPr>
          <p:cNvSpPr>
            <a:spLocks noGrp="1"/>
          </p:cNvSpPr>
          <p:nvPr>
            <p:ph type="ctrTitle"/>
          </p:nvPr>
        </p:nvSpPr>
        <p:spPr>
          <a:xfrm>
            <a:off x="346075" y="1278560"/>
            <a:ext cx="5749900" cy="948247"/>
          </a:xfrm>
        </p:spPr>
        <p:txBody>
          <a:bodyPr anchor="b">
            <a:normAutofit/>
          </a:bodyPr>
          <a:lstStyle>
            <a:lvl1pPr algn="l">
              <a:defRPr sz="3200"/>
            </a:lvl1pPr>
          </a:lstStyle>
          <a:p>
            <a:r>
              <a:rPr lang="en-GB" dirty="0"/>
              <a:t>Click to edit Master title style</a:t>
            </a:r>
            <a:endParaRPr lang="en-ES" dirty="0"/>
          </a:p>
        </p:txBody>
      </p:sp>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3423213"/>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2326251"/>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sp>
        <p:nvSpPr>
          <p:cNvPr id="3" name="Rectangle 2">
            <a:extLst>
              <a:ext uri="{FF2B5EF4-FFF2-40B4-BE49-F238E27FC236}">
                <a16:creationId xmlns:a16="http://schemas.microsoft.com/office/drawing/2014/main" id="{8B2F5B5B-9151-81CC-3689-FD48A6201B20}"/>
              </a:ext>
            </a:extLst>
          </p:cNvPr>
          <p:cNvSpPr/>
          <p:nvPr userDrawn="1"/>
        </p:nvSpPr>
        <p:spPr>
          <a:xfrm>
            <a:off x="10778110" y="-5787"/>
            <a:ext cx="14188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sp>
        <p:nvSpPr>
          <p:cNvPr id="12" name="Oval 11">
            <a:extLst>
              <a:ext uri="{FF2B5EF4-FFF2-40B4-BE49-F238E27FC236}">
                <a16:creationId xmlns:a16="http://schemas.microsoft.com/office/drawing/2014/main" id="{9759F818-DAFF-DFD9-CDBD-A86699C9F68E}"/>
              </a:ext>
            </a:extLst>
          </p:cNvPr>
          <p:cNvSpPr/>
          <p:nvPr userDrawn="1"/>
        </p:nvSpPr>
        <p:spPr>
          <a:xfrm>
            <a:off x="5891171" y="-973326"/>
            <a:ext cx="2469612" cy="2469612"/>
          </a:xfrm>
          <a:prstGeom prst="ellipse">
            <a:avLst/>
          </a:prstGeom>
          <a:noFill/>
          <a:ln w="762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0" name="Picture Placeholder 9">
            <a:extLst>
              <a:ext uri="{FF2B5EF4-FFF2-40B4-BE49-F238E27FC236}">
                <a16:creationId xmlns:a16="http://schemas.microsoft.com/office/drawing/2014/main" id="{8D07C416-707E-2913-1737-CB7FCAD40452}"/>
              </a:ext>
            </a:extLst>
          </p:cNvPr>
          <p:cNvSpPr>
            <a:spLocks noGrp="1"/>
          </p:cNvSpPr>
          <p:nvPr>
            <p:ph type="pic" sz="quarter" idx="15"/>
          </p:nvPr>
        </p:nvSpPr>
        <p:spPr>
          <a:xfrm>
            <a:off x="7172873" y="0"/>
            <a:ext cx="3605212" cy="6864350"/>
          </a:xfrm>
        </p:spPr>
        <p:txBody>
          <a:bodyPr/>
          <a:lstStyle/>
          <a:p>
            <a:endParaRPr lang="en-ES"/>
          </a:p>
        </p:txBody>
      </p:sp>
      <p:pic>
        <p:nvPicPr>
          <p:cNvPr id="13" name="Picture 12">
            <a:extLst>
              <a:ext uri="{FF2B5EF4-FFF2-40B4-BE49-F238E27FC236}">
                <a16:creationId xmlns:a16="http://schemas.microsoft.com/office/drawing/2014/main" id="{4E407FA6-D60B-EDB0-8F0A-9E09BA14DF3C}"/>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31122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1 column left + circle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2F5B5B-9151-81CC-3689-FD48A6201B20}"/>
              </a:ext>
            </a:extLst>
          </p:cNvPr>
          <p:cNvSpPr/>
          <p:nvPr userDrawn="1"/>
        </p:nvSpPr>
        <p:spPr>
          <a:xfrm>
            <a:off x="6649657" y="-14468"/>
            <a:ext cx="5553104" cy="6881150"/>
          </a:xfrm>
          <a:custGeom>
            <a:avLst/>
            <a:gdLst>
              <a:gd name="connsiteX0" fmla="*/ 0 w 6808958"/>
              <a:gd name="connsiteY0" fmla="*/ 0 h 6858000"/>
              <a:gd name="connsiteX1" fmla="*/ 6808958 w 6808958"/>
              <a:gd name="connsiteY1" fmla="*/ 0 h 6858000"/>
              <a:gd name="connsiteX2" fmla="*/ 6808958 w 6808958"/>
              <a:gd name="connsiteY2" fmla="*/ 6858000 h 6858000"/>
              <a:gd name="connsiteX3" fmla="*/ 0 w 6808958"/>
              <a:gd name="connsiteY3" fmla="*/ 6858000 h 6858000"/>
              <a:gd name="connsiteX4" fmla="*/ 0 w 6808958"/>
              <a:gd name="connsiteY4" fmla="*/ 0 h 6858000"/>
              <a:gd name="connsiteX0" fmla="*/ 0 w 6808958"/>
              <a:gd name="connsiteY0" fmla="*/ 0 h 6858000"/>
              <a:gd name="connsiteX1" fmla="*/ 6808958 w 6808958"/>
              <a:gd name="connsiteY1" fmla="*/ 0 h 6858000"/>
              <a:gd name="connsiteX2" fmla="*/ 6808958 w 6808958"/>
              <a:gd name="connsiteY2" fmla="*/ 6858000 h 6858000"/>
              <a:gd name="connsiteX3" fmla="*/ 0 w 6808958"/>
              <a:gd name="connsiteY3" fmla="*/ 6858000 h 6858000"/>
              <a:gd name="connsiteX4" fmla="*/ 0 w 6808958"/>
              <a:gd name="connsiteY4" fmla="*/ 0 h 6858000"/>
              <a:gd name="connsiteX0" fmla="*/ 0 w 6808958"/>
              <a:gd name="connsiteY0" fmla="*/ 0 h 6858000"/>
              <a:gd name="connsiteX1" fmla="*/ 6808958 w 6808958"/>
              <a:gd name="connsiteY1" fmla="*/ 0 h 6858000"/>
              <a:gd name="connsiteX2" fmla="*/ 6808958 w 6808958"/>
              <a:gd name="connsiteY2" fmla="*/ 6858000 h 6858000"/>
              <a:gd name="connsiteX3" fmla="*/ 0 w 6808958"/>
              <a:gd name="connsiteY3" fmla="*/ 6858000 h 6858000"/>
              <a:gd name="connsiteX4" fmla="*/ 0 w 6808958"/>
              <a:gd name="connsiteY4" fmla="*/ 0 h 6858000"/>
              <a:gd name="connsiteX0" fmla="*/ 0 w 6808958"/>
              <a:gd name="connsiteY0" fmla="*/ 0 h 6858000"/>
              <a:gd name="connsiteX1" fmla="*/ 6808958 w 6808958"/>
              <a:gd name="connsiteY1" fmla="*/ 0 h 6858000"/>
              <a:gd name="connsiteX2" fmla="*/ 6808958 w 6808958"/>
              <a:gd name="connsiteY2" fmla="*/ 6858000 h 6858000"/>
              <a:gd name="connsiteX3" fmla="*/ 0 w 6808958"/>
              <a:gd name="connsiteY3" fmla="*/ 6858000 h 6858000"/>
              <a:gd name="connsiteX4" fmla="*/ 0 w 6808958"/>
              <a:gd name="connsiteY4" fmla="*/ 0 h 6858000"/>
              <a:gd name="connsiteX0" fmla="*/ 0 w 6808958"/>
              <a:gd name="connsiteY0" fmla="*/ 17362 h 6875362"/>
              <a:gd name="connsiteX1" fmla="*/ 5547317 w 6808958"/>
              <a:gd name="connsiteY1" fmla="*/ 0 h 6875362"/>
              <a:gd name="connsiteX2" fmla="*/ 6808958 w 6808958"/>
              <a:gd name="connsiteY2" fmla="*/ 6875362 h 6875362"/>
              <a:gd name="connsiteX3" fmla="*/ 0 w 6808958"/>
              <a:gd name="connsiteY3" fmla="*/ 6875362 h 6875362"/>
              <a:gd name="connsiteX4" fmla="*/ 0 w 6808958"/>
              <a:gd name="connsiteY4" fmla="*/ 17362 h 6875362"/>
              <a:gd name="connsiteX0" fmla="*/ 0 w 5547317"/>
              <a:gd name="connsiteY0" fmla="*/ 17362 h 6898512"/>
              <a:gd name="connsiteX1" fmla="*/ 5547317 w 5547317"/>
              <a:gd name="connsiteY1" fmla="*/ 0 h 6898512"/>
              <a:gd name="connsiteX2" fmla="*/ 5211651 w 5547317"/>
              <a:gd name="connsiteY2" fmla="*/ 6898512 h 6898512"/>
              <a:gd name="connsiteX3" fmla="*/ 0 w 5547317"/>
              <a:gd name="connsiteY3" fmla="*/ 6875362 h 6898512"/>
              <a:gd name="connsiteX4" fmla="*/ 0 w 5547317"/>
              <a:gd name="connsiteY4" fmla="*/ 17362 h 6898512"/>
              <a:gd name="connsiteX0" fmla="*/ 0 w 5553104"/>
              <a:gd name="connsiteY0" fmla="*/ 17362 h 6881150"/>
              <a:gd name="connsiteX1" fmla="*/ 5547317 w 5553104"/>
              <a:gd name="connsiteY1" fmla="*/ 0 h 6881150"/>
              <a:gd name="connsiteX2" fmla="*/ 5553104 w 5553104"/>
              <a:gd name="connsiteY2" fmla="*/ 6881150 h 6881150"/>
              <a:gd name="connsiteX3" fmla="*/ 0 w 5553104"/>
              <a:gd name="connsiteY3" fmla="*/ 6875362 h 6881150"/>
              <a:gd name="connsiteX4" fmla="*/ 0 w 5553104"/>
              <a:gd name="connsiteY4" fmla="*/ 17362 h 6881150"/>
              <a:gd name="connsiteX0" fmla="*/ 0 w 5553104"/>
              <a:gd name="connsiteY0" fmla="*/ 0 h 6881150"/>
              <a:gd name="connsiteX1" fmla="*/ 5547317 w 5553104"/>
              <a:gd name="connsiteY1" fmla="*/ 0 h 6881150"/>
              <a:gd name="connsiteX2" fmla="*/ 5553104 w 5553104"/>
              <a:gd name="connsiteY2" fmla="*/ 6881150 h 6881150"/>
              <a:gd name="connsiteX3" fmla="*/ 0 w 5553104"/>
              <a:gd name="connsiteY3" fmla="*/ 6875362 h 6881150"/>
              <a:gd name="connsiteX4" fmla="*/ 0 w 5553104"/>
              <a:gd name="connsiteY4" fmla="*/ 0 h 688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104" h="6881150">
                <a:moveTo>
                  <a:pt x="0" y="0"/>
                </a:moveTo>
                <a:lnTo>
                  <a:pt x="5547317" y="0"/>
                </a:lnTo>
                <a:lnTo>
                  <a:pt x="5553104" y="6881150"/>
                </a:lnTo>
                <a:lnTo>
                  <a:pt x="0" y="6875362"/>
                </a:lnTo>
                <a:cubicBezTo>
                  <a:pt x="2147104" y="4907666"/>
                  <a:pt x="2152891" y="1996633"/>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p>
            <a:endParaRPr lang="en-ES" dirty="0"/>
          </a:p>
        </p:txBody>
      </p:sp>
      <p:sp>
        <p:nvSpPr>
          <p:cNvPr id="4" name="Title 1">
            <a:extLst>
              <a:ext uri="{FF2B5EF4-FFF2-40B4-BE49-F238E27FC236}">
                <a16:creationId xmlns:a16="http://schemas.microsoft.com/office/drawing/2014/main" id="{2C0B861B-103C-9D09-E114-215EEBD89F11}"/>
              </a:ext>
            </a:extLst>
          </p:cNvPr>
          <p:cNvSpPr>
            <a:spLocks noGrp="1"/>
          </p:cNvSpPr>
          <p:nvPr>
            <p:ph type="ctrTitle"/>
          </p:nvPr>
        </p:nvSpPr>
        <p:spPr>
          <a:xfrm>
            <a:off x="346075" y="1278560"/>
            <a:ext cx="5749900" cy="948247"/>
          </a:xfrm>
        </p:spPr>
        <p:txBody>
          <a:bodyPr anchor="b">
            <a:normAutofit/>
          </a:bodyPr>
          <a:lstStyle>
            <a:lvl1pPr algn="l">
              <a:defRPr sz="3200"/>
            </a:lvl1pPr>
          </a:lstStyle>
          <a:p>
            <a:r>
              <a:rPr lang="en-GB" dirty="0"/>
              <a:t>Click to edit Master title style</a:t>
            </a:r>
            <a:endParaRPr lang="en-ES" dirty="0"/>
          </a:p>
        </p:txBody>
      </p:sp>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3423213"/>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2326251"/>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sp>
        <p:nvSpPr>
          <p:cNvPr id="8" name="Picture Placeholder 7">
            <a:extLst>
              <a:ext uri="{FF2B5EF4-FFF2-40B4-BE49-F238E27FC236}">
                <a16:creationId xmlns:a16="http://schemas.microsoft.com/office/drawing/2014/main" id="{A401F05F-8CC3-31AA-B836-E1D574A8227F}"/>
              </a:ext>
            </a:extLst>
          </p:cNvPr>
          <p:cNvSpPr>
            <a:spLocks noGrp="1"/>
          </p:cNvSpPr>
          <p:nvPr>
            <p:ph type="pic" sz="quarter" idx="15"/>
          </p:nvPr>
        </p:nvSpPr>
        <p:spPr>
          <a:xfrm>
            <a:off x="6459076" y="1395192"/>
            <a:ext cx="3865542" cy="3865542"/>
          </a:xfrm>
          <a:prstGeom prst="ellipse">
            <a:avLst/>
          </a:prstGeom>
        </p:spPr>
        <p:txBody>
          <a:bodyPr/>
          <a:lstStyle/>
          <a:p>
            <a:endParaRPr lang="en-ES"/>
          </a:p>
        </p:txBody>
      </p:sp>
      <p:pic>
        <p:nvPicPr>
          <p:cNvPr id="9" name="Picture 8">
            <a:extLst>
              <a:ext uri="{FF2B5EF4-FFF2-40B4-BE49-F238E27FC236}">
                <a16:creationId xmlns:a16="http://schemas.microsoft.com/office/drawing/2014/main" id="{F7E2034A-35B0-1A8F-0044-B5FCF5DF8DD4}"/>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2707220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1 column left + half circle imag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p>
            <a:endParaRPr lang="en-ES" dirty="0"/>
          </a:p>
        </p:txBody>
      </p:sp>
      <p:sp>
        <p:nvSpPr>
          <p:cNvPr id="4" name="Title 1">
            <a:extLst>
              <a:ext uri="{FF2B5EF4-FFF2-40B4-BE49-F238E27FC236}">
                <a16:creationId xmlns:a16="http://schemas.microsoft.com/office/drawing/2014/main" id="{2C0B861B-103C-9D09-E114-215EEBD89F11}"/>
              </a:ext>
            </a:extLst>
          </p:cNvPr>
          <p:cNvSpPr>
            <a:spLocks noGrp="1"/>
          </p:cNvSpPr>
          <p:nvPr>
            <p:ph type="ctrTitle"/>
          </p:nvPr>
        </p:nvSpPr>
        <p:spPr>
          <a:xfrm>
            <a:off x="346075" y="1278560"/>
            <a:ext cx="5749900" cy="948247"/>
          </a:xfrm>
        </p:spPr>
        <p:txBody>
          <a:bodyPr anchor="b">
            <a:normAutofit/>
          </a:bodyPr>
          <a:lstStyle>
            <a:lvl1pPr algn="l">
              <a:defRPr sz="3200"/>
            </a:lvl1pPr>
          </a:lstStyle>
          <a:p>
            <a:r>
              <a:rPr lang="en-GB" dirty="0"/>
              <a:t>Click to edit Master title style</a:t>
            </a:r>
            <a:endParaRPr lang="en-ES" dirty="0"/>
          </a:p>
        </p:txBody>
      </p:sp>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3423213"/>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2326251"/>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pic>
        <p:nvPicPr>
          <p:cNvPr id="9" name="Picture 8">
            <a:extLst>
              <a:ext uri="{FF2B5EF4-FFF2-40B4-BE49-F238E27FC236}">
                <a16:creationId xmlns:a16="http://schemas.microsoft.com/office/drawing/2014/main" id="{F7E2034A-35B0-1A8F-0044-B5FCF5DF8DD4}"/>
              </a:ext>
            </a:extLst>
          </p:cNvPr>
          <p:cNvPicPr>
            <a:picLocks noChangeAspect="1"/>
          </p:cNvPicPr>
          <p:nvPr userDrawn="1"/>
        </p:nvPicPr>
        <p:blipFill>
          <a:blip r:embed="rId2"/>
          <a:srcRect/>
          <a:stretch/>
        </p:blipFill>
        <p:spPr>
          <a:xfrm>
            <a:off x="350483" y="6356350"/>
            <a:ext cx="1110964" cy="325434"/>
          </a:xfrm>
          <a:prstGeom prst="rect">
            <a:avLst/>
          </a:prstGeom>
        </p:spPr>
      </p:pic>
      <p:sp>
        <p:nvSpPr>
          <p:cNvPr id="20" name="Picture Placeholder 2">
            <a:extLst>
              <a:ext uri="{FF2B5EF4-FFF2-40B4-BE49-F238E27FC236}">
                <a16:creationId xmlns:a16="http://schemas.microsoft.com/office/drawing/2014/main" id="{9D833DB0-4B77-F788-22AD-7A12C9766E7F}"/>
              </a:ext>
            </a:extLst>
          </p:cNvPr>
          <p:cNvSpPr>
            <a:spLocks noGrp="1"/>
          </p:cNvSpPr>
          <p:nvPr>
            <p:ph type="pic" sz="quarter" idx="13"/>
          </p:nvPr>
        </p:nvSpPr>
        <p:spPr>
          <a:xfrm>
            <a:off x="6812828" y="-11725"/>
            <a:ext cx="5379172" cy="6875813"/>
          </a:xfrm>
          <a:custGeom>
            <a:avLst/>
            <a:gdLst>
              <a:gd name="connsiteX0" fmla="*/ 0 w 3217863"/>
              <a:gd name="connsiteY0" fmla="*/ 0 h 6858000"/>
              <a:gd name="connsiteX1" fmla="*/ 3217863 w 3217863"/>
              <a:gd name="connsiteY1" fmla="*/ 0 h 6858000"/>
              <a:gd name="connsiteX2" fmla="*/ 3217863 w 3217863"/>
              <a:gd name="connsiteY2" fmla="*/ 6858000 h 6858000"/>
              <a:gd name="connsiteX3" fmla="*/ 0 w 3217863"/>
              <a:gd name="connsiteY3" fmla="*/ 6858000 h 6858000"/>
              <a:gd name="connsiteX4" fmla="*/ 0 w 3217863"/>
              <a:gd name="connsiteY4" fmla="*/ 0 h 6858000"/>
              <a:gd name="connsiteX0" fmla="*/ 0 w 5379172"/>
              <a:gd name="connsiteY0" fmla="*/ 0 h 6863938"/>
              <a:gd name="connsiteX1" fmla="*/ 5379172 w 5379172"/>
              <a:gd name="connsiteY1" fmla="*/ 5938 h 6863938"/>
              <a:gd name="connsiteX2" fmla="*/ 5379172 w 5379172"/>
              <a:gd name="connsiteY2" fmla="*/ 6863938 h 6863938"/>
              <a:gd name="connsiteX3" fmla="*/ 2161309 w 5379172"/>
              <a:gd name="connsiteY3" fmla="*/ 6863938 h 6863938"/>
              <a:gd name="connsiteX4" fmla="*/ 0 w 5379172"/>
              <a:gd name="connsiteY4" fmla="*/ 0 h 6863938"/>
              <a:gd name="connsiteX0" fmla="*/ 0 w 5379172"/>
              <a:gd name="connsiteY0" fmla="*/ 0 h 6875813"/>
              <a:gd name="connsiteX1" fmla="*/ 5379172 w 5379172"/>
              <a:gd name="connsiteY1" fmla="*/ 5938 h 6875813"/>
              <a:gd name="connsiteX2" fmla="*/ 5379172 w 5379172"/>
              <a:gd name="connsiteY2" fmla="*/ 6863938 h 6875813"/>
              <a:gd name="connsiteX3" fmla="*/ 11875 w 5379172"/>
              <a:gd name="connsiteY3" fmla="*/ 6875813 h 6875813"/>
              <a:gd name="connsiteX4" fmla="*/ 0 w 5379172"/>
              <a:gd name="connsiteY4" fmla="*/ 0 h 6875813"/>
              <a:gd name="connsiteX0" fmla="*/ 204593 w 5583765"/>
              <a:gd name="connsiteY0" fmla="*/ 0 h 6875813"/>
              <a:gd name="connsiteX1" fmla="*/ 5583765 w 5583765"/>
              <a:gd name="connsiteY1" fmla="*/ 5938 h 6875813"/>
              <a:gd name="connsiteX2" fmla="*/ 5583765 w 5583765"/>
              <a:gd name="connsiteY2" fmla="*/ 6863938 h 6875813"/>
              <a:gd name="connsiteX3" fmla="*/ 216468 w 5583765"/>
              <a:gd name="connsiteY3" fmla="*/ 6875813 h 6875813"/>
              <a:gd name="connsiteX4" fmla="*/ 1656991 w 5583765"/>
              <a:gd name="connsiteY4" fmla="*/ 3461507 h 6875813"/>
              <a:gd name="connsiteX5" fmla="*/ 204593 w 5583765"/>
              <a:gd name="connsiteY5" fmla="*/ 0 h 6875813"/>
              <a:gd name="connsiteX0" fmla="*/ 193283 w 5572455"/>
              <a:gd name="connsiteY0" fmla="*/ 0 h 6875813"/>
              <a:gd name="connsiteX1" fmla="*/ 5572455 w 5572455"/>
              <a:gd name="connsiteY1" fmla="*/ 5938 h 6875813"/>
              <a:gd name="connsiteX2" fmla="*/ 5572455 w 5572455"/>
              <a:gd name="connsiteY2" fmla="*/ 6863938 h 6875813"/>
              <a:gd name="connsiteX3" fmla="*/ 205158 w 5572455"/>
              <a:gd name="connsiteY3" fmla="*/ 6875813 h 6875813"/>
              <a:gd name="connsiteX4" fmla="*/ 1645681 w 5572455"/>
              <a:gd name="connsiteY4" fmla="*/ 3461507 h 6875813"/>
              <a:gd name="connsiteX5" fmla="*/ 193283 w 5572455"/>
              <a:gd name="connsiteY5" fmla="*/ 0 h 6875813"/>
              <a:gd name="connsiteX0" fmla="*/ 0 w 5379172"/>
              <a:gd name="connsiteY0" fmla="*/ 0 h 6875813"/>
              <a:gd name="connsiteX1" fmla="*/ 5379172 w 5379172"/>
              <a:gd name="connsiteY1" fmla="*/ 5938 h 6875813"/>
              <a:gd name="connsiteX2" fmla="*/ 5379172 w 5379172"/>
              <a:gd name="connsiteY2" fmla="*/ 6863938 h 6875813"/>
              <a:gd name="connsiteX3" fmla="*/ 11875 w 5379172"/>
              <a:gd name="connsiteY3" fmla="*/ 6875813 h 6875813"/>
              <a:gd name="connsiteX4" fmla="*/ 1452398 w 5379172"/>
              <a:gd name="connsiteY4" fmla="*/ 3461507 h 6875813"/>
              <a:gd name="connsiteX5" fmla="*/ 0 w 5379172"/>
              <a:gd name="connsiteY5" fmla="*/ 0 h 687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9172" h="6875813">
                <a:moveTo>
                  <a:pt x="0" y="0"/>
                </a:moveTo>
                <a:lnTo>
                  <a:pt x="5379172" y="5938"/>
                </a:lnTo>
                <a:lnTo>
                  <a:pt x="5379172" y="6863938"/>
                </a:lnTo>
                <a:lnTo>
                  <a:pt x="11875" y="6875813"/>
                </a:lnTo>
                <a:cubicBezTo>
                  <a:pt x="734949" y="6345356"/>
                  <a:pt x="1454377" y="4607476"/>
                  <a:pt x="1452398" y="3461507"/>
                </a:cubicBezTo>
                <a:cubicBezTo>
                  <a:pt x="1450419" y="2315538"/>
                  <a:pt x="740889" y="553167"/>
                  <a:pt x="0" y="0"/>
                </a:cubicBezTo>
                <a:close/>
              </a:path>
            </a:pathLst>
          </a:custGeom>
        </p:spPr>
        <p:txBody>
          <a:bodyPr/>
          <a:lstStyle/>
          <a:p>
            <a:endParaRPr lang="en-ES"/>
          </a:p>
        </p:txBody>
      </p:sp>
    </p:spTree>
    <p:extLst>
      <p:ext uri="{BB962C8B-B14F-4D97-AF65-F5344CB8AC3E}">
        <p14:creationId xmlns:p14="http://schemas.microsoft.com/office/powerpoint/2010/main" val="2580580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ront Cover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A0226E5-1EE2-775A-3A37-8B06E946C372}"/>
              </a:ext>
            </a:extLst>
          </p:cNvPr>
          <p:cNvSpPr/>
          <p:nvPr userDrawn="1"/>
        </p:nvSpPr>
        <p:spPr>
          <a:xfrm>
            <a:off x="0" y="0"/>
            <a:ext cx="12192000" cy="6858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ES"/>
          </a:p>
        </p:txBody>
      </p:sp>
      <p:sp>
        <p:nvSpPr>
          <p:cNvPr id="8" name="Text Placeholder 7">
            <a:extLst>
              <a:ext uri="{FF2B5EF4-FFF2-40B4-BE49-F238E27FC236}">
                <a16:creationId xmlns:a16="http://schemas.microsoft.com/office/drawing/2014/main" id="{18C853D1-669D-3B54-440D-CCFB53F431DE}"/>
              </a:ext>
            </a:extLst>
          </p:cNvPr>
          <p:cNvSpPr>
            <a:spLocks noGrp="1"/>
          </p:cNvSpPr>
          <p:nvPr>
            <p:ph type="body" sz="quarter" idx="10"/>
          </p:nvPr>
        </p:nvSpPr>
        <p:spPr>
          <a:xfrm>
            <a:off x="4714081" y="6309319"/>
            <a:ext cx="2763838" cy="392112"/>
          </a:xfrm>
          <a:prstGeom prst="rect">
            <a:avLst/>
          </a:prstGeom>
        </p:spPr>
        <p:txBody>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7054873" y="-1507562"/>
            <a:ext cx="2763837" cy="2763837"/>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cxnSp>
        <p:nvCxnSpPr>
          <p:cNvPr id="18" name="Straight Connector 17">
            <a:extLst>
              <a:ext uri="{FF2B5EF4-FFF2-40B4-BE49-F238E27FC236}">
                <a16:creationId xmlns:a16="http://schemas.microsoft.com/office/drawing/2014/main" id="{1E430A0E-13DB-BA28-94F3-209E94948A43}"/>
              </a:ext>
            </a:extLst>
          </p:cNvPr>
          <p:cNvCxnSpPr>
            <a:cxnSpLocks/>
          </p:cNvCxnSpPr>
          <p:nvPr userDrawn="1"/>
        </p:nvCxnSpPr>
        <p:spPr>
          <a:xfrm flipV="1">
            <a:off x="7931015" y="3371414"/>
            <a:ext cx="4319153" cy="3551139"/>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20625B83-284E-5DA3-E0C6-C6A1D6884EA7}"/>
              </a:ext>
            </a:extLst>
          </p:cNvPr>
          <p:cNvCxnSpPr/>
          <p:nvPr userDrawn="1"/>
        </p:nvCxnSpPr>
        <p:spPr>
          <a:xfrm flipH="1" flipV="1">
            <a:off x="8285441" y="-125643"/>
            <a:ext cx="4055469" cy="332255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D85E75-C187-D41F-04D8-B41732431148}"/>
              </a:ext>
            </a:extLst>
          </p:cNvPr>
          <p:cNvCxnSpPr>
            <a:cxnSpLocks/>
          </p:cNvCxnSpPr>
          <p:nvPr userDrawn="1"/>
        </p:nvCxnSpPr>
        <p:spPr>
          <a:xfrm flipV="1">
            <a:off x="-309314" y="-125643"/>
            <a:ext cx="5110031" cy="4567346"/>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E4462F-B663-C12E-CCC6-4E50BF5A5EE1}"/>
              </a:ext>
            </a:extLst>
          </p:cNvPr>
          <p:cNvCxnSpPr>
            <a:cxnSpLocks/>
          </p:cNvCxnSpPr>
          <p:nvPr userDrawn="1"/>
        </p:nvCxnSpPr>
        <p:spPr>
          <a:xfrm rot="5400000" flipV="1">
            <a:off x="-580658" y="2630355"/>
            <a:ext cx="5110031" cy="456734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8B250F3-C6FE-9EEC-E893-BE5698E45031}"/>
              </a:ext>
            </a:extLst>
          </p:cNvPr>
          <p:cNvPicPr>
            <a:picLocks noChangeAspect="1"/>
          </p:cNvPicPr>
          <p:nvPr userDrawn="1"/>
        </p:nvPicPr>
        <p:blipFill>
          <a:blip r:embed="rId2"/>
          <a:srcRect/>
          <a:stretch/>
        </p:blipFill>
        <p:spPr>
          <a:xfrm>
            <a:off x="2935289" y="2521698"/>
            <a:ext cx="6321423" cy="1814605"/>
          </a:xfrm>
          <a:prstGeom prst="rect">
            <a:avLst/>
          </a:prstGeom>
        </p:spPr>
      </p:pic>
    </p:spTree>
    <p:extLst>
      <p:ext uri="{BB962C8B-B14F-4D97-AF65-F5344CB8AC3E}">
        <p14:creationId xmlns:p14="http://schemas.microsoft.com/office/powerpoint/2010/main" val="395650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columns + center image whit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2369917"/>
            <a:ext cx="2871687" cy="359683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1272955"/>
            <a:ext cx="2871699" cy="1001712"/>
          </a:xfrm>
        </p:spPr>
        <p:txBody>
          <a:bodyPr>
            <a:normAutofit/>
          </a:bodyPr>
          <a:lstStyle>
            <a:lvl1pPr marL="0" indent="0">
              <a:buNone/>
              <a:defRPr sz="1800" b="1">
                <a:solidFill>
                  <a:schemeClr val="accent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8974138" y="2369917"/>
            <a:ext cx="2871787" cy="3776883"/>
          </a:xfrm>
        </p:spPr>
        <p:txBody>
          <a:bodyPr>
            <a:normAutofit/>
          </a:bodyPr>
          <a:lstStyle>
            <a:lvl1pPr marL="0" indent="0">
              <a:buNone/>
              <a:defRPr sz="1400"/>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8974226" y="1272955"/>
            <a:ext cx="2871699" cy="1001712"/>
          </a:xfrm>
        </p:spPr>
        <p:txBody>
          <a:bodyPr>
            <a:normAutofit/>
          </a:bodyPr>
          <a:lstStyle>
            <a:lvl1pPr marL="0" indent="0">
              <a:buNone/>
              <a:defRPr sz="1800" b="1">
                <a:solidFill>
                  <a:schemeClr val="accent2"/>
                </a:solidFill>
              </a:defRPr>
            </a:lvl1pPr>
          </a:lstStyle>
          <a:p>
            <a:pPr lvl="0"/>
            <a:r>
              <a:rPr lang="en-GB" dirty="0"/>
              <a:t>Click to edit Master text styles</a:t>
            </a:r>
          </a:p>
        </p:txBody>
      </p:sp>
      <p:sp>
        <p:nvSpPr>
          <p:cNvPr id="13" name="Rectangle 12">
            <a:extLst>
              <a:ext uri="{FF2B5EF4-FFF2-40B4-BE49-F238E27FC236}">
                <a16:creationId xmlns:a16="http://schemas.microsoft.com/office/drawing/2014/main" id="{8BF2A8E1-1E2F-74F3-81B5-0018E5387D89}"/>
              </a:ext>
            </a:extLst>
          </p:cNvPr>
          <p:cNvSpPr/>
          <p:nvPr userDrawn="1"/>
        </p:nvSpPr>
        <p:spPr>
          <a:xfrm>
            <a:off x="3576577" y="0"/>
            <a:ext cx="25193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 name="Rectangle 13">
            <a:extLst>
              <a:ext uri="{FF2B5EF4-FFF2-40B4-BE49-F238E27FC236}">
                <a16:creationId xmlns:a16="http://schemas.microsoft.com/office/drawing/2014/main" id="{C46FDD49-FBCA-6C4C-01BA-F56EED171427}"/>
              </a:ext>
            </a:extLst>
          </p:cNvPr>
          <p:cNvSpPr/>
          <p:nvPr userDrawn="1"/>
        </p:nvSpPr>
        <p:spPr>
          <a:xfrm>
            <a:off x="6095912" y="0"/>
            <a:ext cx="25193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cxnSp>
        <p:nvCxnSpPr>
          <p:cNvPr id="15" name="Straight Connector 14">
            <a:extLst>
              <a:ext uri="{FF2B5EF4-FFF2-40B4-BE49-F238E27FC236}">
                <a16:creationId xmlns:a16="http://schemas.microsoft.com/office/drawing/2014/main" id="{B455518F-9813-6DC4-4435-BB70027CE833}"/>
              </a:ext>
            </a:extLst>
          </p:cNvPr>
          <p:cNvCxnSpPr>
            <a:cxnSpLocks/>
          </p:cNvCxnSpPr>
          <p:nvPr userDrawn="1"/>
        </p:nvCxnSpPr>
        <p:spPr>
          <a:xfrm>
            <a:off x="6096000" y="-272001"/>
            <a:ext cx="0" cy="7158942"/>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
        <p:nvSpPr>
          <p:cNvPr id="8" name="Picture Placeholder 7">
            <a:extLst>
              <a:ext uri="{FF2B5EF4-FFF2-40B4-BE49-F238E27FC236}">
                <a16:creationId xmlns:a16="http://schemas.microsoft.com/office/drawing/2014/main" id="{A401F05F-8CC3-31AA-B836-E1D574A8227F}"/>
              </a:ext>
            </a:extLst>
          </p:cNvPr>
          <p:cNvSpPr>
            <a:spLocks noGrp="1"/>
          </p:cNvSpPr>
          <p:nvPr>
            <p:ph type="pic" sz="quarter" idx="15"/>
          </p:nvPr>
        </p:nvSpPr>
        <p:spPr>
          <a:xfrm>
            <a:off x="4163229" y="1395192"/>
            <a:ext cx="3865542" cy="3865542"/>
          </a:xfrm>
          <a:prstGeom prst="ellipse">
            <a:avLst/>
          </a:prstGeom>
        </p:spPr>
        <p:txBody>
          <a:bodyPr/>
          <a:lstStyle/>
          <a:p>
            <a:endParaRPr lang="en-ES"/>
          </a:p>
        </p:txBody>
      </p:sp>
      <p:pic>
        <p:nvPicPr>
          <p:cNvPr id="16" name="Picture 15">
            <a:extLst>
              <a:ext uri="{FF2B5EF4-FFF2-40B4-BE49-F238E27FC236}">
                <a16:creationId xmlns:a16="http://schemas.microsoft.com/office/drawing/2014/main" id="{94961C98-08C2-FD1D-827A-A8A4B75FF67A}"/>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3605554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2 columns + center image blue">
    <p:bg>
      <p:bgPr>
        <a:solidFill>
          <a:schemeClr val="accent2"/>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2369917"/>
            <a:ext cx="2871687" cy="3596832"/>
          </a:xfrm>
        </p:spPr>
        <p:txBody>
          <a:bodyPr numCol="1" spcCol="360000">
            <a:normAutofit/>
          </a:bodyPr>
          <a:lstStyle>
            <a:lvl1pPr marL="0" indent="0" algn="l">
              <a:buNone/>
              <a:defRPr sz="1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1272955"/>
            <a:ext cx="2871699" cy="1001712"/>
          </a:xfrm>
        </p:spPr>
        <p:txBody>
          <a:bodyPr>
            <a:normAutofit/>
          </a:bodyPr>
          <a:lstStyle>
            <a:lvl1pPr marL="0" indent="0">
              <a:buNone/>
              <a:defRPr sz="1800" b="1">
                <a:solidFill>
                  <a:schemeClr val="accent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8974138" y="2369917"/>
            <a:ext cx="2871787" cy="3776883"/>
          </a:xfrm>
        </p:spPr>
        <p:txBody>
          <a:bodyPr>
            <a:normAutofit/>
          </a:bodyPr>
          <a:lstStyle>
            <a:lvl1pPr marL="0" indent="0">
              <a:buNone/>
              <a:defRPr sz="1400">
                <a:solidFill>
                  <a:schemeClr val="bg2"/>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8974226" y="1272955"/>
            <a:ext cx="2871699" cy="1001712"/>
          </a:xfrm>
        </p:spPr>
        <p:txBody>
          <a:bodyPr>
            <a:normAutofit/>
          </a:bodyPr>
          <a:lstStyle>
            <a:lvl1pPr marL="0" indent="0">
              <a:buNone/>
              <a:defRPr sz="1800" b="1">
                <a:solidFill>
                  <a:schemeClr val="tx1"/>
                </a:solidFill>
              </a:defRPr>
            </a:lvl1pPr>
          </a:lstStyle>
          <a:p>
            <a:pPr lvl="0"/>
            <a:r>
              <a:rPr lang="en-GB" dirty="0"/>
              <a:t>Click to edit Master text styles</a:t>
            </a:r>
          </a:p>
        </p:txBody>
      </p:sp>
      <p:sp>
        <p:nvSpPr>
          <p:cNvPr id="13" name="Rectangle 12">
            <a:extLst>
              <a:ext uri="{FF2B5EF4-FFF2-40B4-BE49-F238E27FC236}">
                <a16:creationId xmlns:a16="http://schemas.microsoft.com/office/drawing/2014/main" id="{8BF2A8E1-1E2F-74F3-81B5-0018E5387D89}"/>
              </a:ext>
            </a:extLst>
          </p:cNvPr>
          <p:cNvSpPr/>
          <p:nvPr userDrawn="1"/>
        </p:nvSpPr>
        <p:spPr>
          <a:xfrm>
            <a:off x="3576577" y="0"/>
            <a:ext cx="25193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 name="Rectangle 13">
            <a:extLst>
              <a:ext uri="{FF2B5EF4-FFF2-40B4-BE49-F238E27FC236}">
                <a16:creationId xmlns:a16="http://schemas.microsoft.com/office/drawing/2014/main" id="{C46FDD49-FBCA-6C4C-01BA-F56EED171427}"/>
              </a:ext>
            </a:extLst>
          </p:cNvPr>
          <p:cNvSpPr/>
          <p:nvPr userDrawn="1"/>
        </p:nvSpPr>
        <p:spPr>
          <a:xfrm>
            <a:off x="6095912" y="0"/>
            <a:ext cx="25193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cxnSp>
        <p:nvCxnSpPr>
          <p:cNvPr id="15" name="Straight Connector 14">
            <a:extLst>
              <a:ext uri="{FF2B5EF4-FFF2-40B4-BE49-F238E27FC236}">
                <a16:creationId xmlns:a16="http://schemas.microsoft.com/office/drawing/2014/main" id="{B455518F-9813-6DC4-4435-BB70027CE833}"/>
              </a:ext>
            </a:extLst>
          </p:cNvPr>
          <p:cNvCxnSpPr>
            <a:cxnSpLocks/>
          </p:cNvCxnSpPr>
          <p:nvPr userDrawn="1"/>
        </p:nvCxnSpPr>
        <p:spPr>
          <a:xfrm>
            <a:off x="6096000" y="-272001"/>
            <a:ext cx="0" cy="7158942"/>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
        <p:nvSpPr>
          <p:cNvPr id="8" name="Picture Placeholder 7">
            <a:extLst>
              <a:ext uri="{FF2B5EF4-FFF2-40B4-BE49-F238E27FC236}">
                <a16:creationId xmlns:a16="http://schemas.microsoft.com/office/drawing/2014/main" id="{A401F05F-8CC3-31AA-B836-E1D574A8227F}"/>
              </a:ext>
            </a:extLst>
          </p:cNvPr>
          <p:cNvSpPr>
            <a:spLocks noGrp="1"/>
          </p:cNvSpPr>
          <p:nvPr>
            <p:ph type="pic" sz="quarter" idx="15"/>
          </p:nvPr>
        </p:nvSpPr>
        <p:spPr>
          <a:xfrm>
            <a:off x="4163229" y="1395192"/>
            <a:ext cx="3865542" cy="3865542"/>
          </a:xfrm>
          <a:prstGeom prst="ellipse">
            <a:avLst/>
          </a:prstGeom>
        </p:spPr>
        <p:txBody>
          <a:bodyPr/>
          <a:lstStyle/>
          <a:p>
            <a:endParaRPr lang="en-ES"/>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3" y="6359612"/>
            <a:ext cx="1110964" cy="318909"/>
          </a:xfrm>
          <a:prstGeom prst="rect">
            <a:avLst/>
          </a:prstGeom>
        </p:spPr>
      </p:pic>
    </p:spTree>
    <p:extLst>
      <p:ext uri="{BB962C8B-B14F-4D97-AF65-F5344CB8AC3E}">
        <p14:creationId xmlns:p14="http://schemas.microsoft.com/office/powerpoint/2010/main" val="216427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plitted content">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1272954"/>
            <a:ext cx="3242077" cy="2156045"/>
          </a:xfrm>
        </p:spPr>
        <p:txBody>
          <a:bodyPr>
            <a:normAutofit/>
          </a:bodyPr>
          <a:lstStyle>
            <a:lvl1pPr marL="0" indent="0">
              <a:buNone/>
              <a:defRPr sz="1800" b="0">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6096000" y="4282633"/>
            <a:ext cx="5745516" cy="1867741"/>
          </a:xfrm>
        </p:spPr>
        <p:txBody>
          <a:bodyPr numCol="2" spcCol="360000">
            <a:normAutofit/>
          </a:bodyPr>
          <a:lstStyle>
            <a:lvl1pPr marL="0" indent="0">
              <a:buNone/>
              <a:defRPr sz="1400">
                <a:solidFill>
                  <a:schemeClr val="bg2"/>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6096088" y="3744149"/>
            <a:ext cx="5745428" cy="411162"/>
          </a:xfrm>
        </p:spPr>
        <p:txBody>
          <a:bodyPr>
            <a:normAutofit/>
          </a:bodyPr>
          <a:lstStyle>
            <a:lvl1pPr marL="0" indent="0">
              <a:buNone/>
              <a:defRPr sz="1800" b="1">
                <a:solidFill>
                  <a:schemeClr val="accent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cxnSp>
        <p:nvCxnSpPr>
          <p:cNvPr id="15" name="Straight Connector 14">
            <a:extLst>
              <a:ext uri="{FF2B5EF4-FFF2-40B4-BE49-F238E27FC236}">
                <a16:creationId xmlns:a16="http://schemas.microsoft.com/office/drawing/2014/main" id="{B455518F-9813-6DC4-4435-BB70027CE833}"/>
              </a:ext>
            </a:extLst>
          </p:cNvPr>
          <p:cNvCxnSpPr>
            <a:cxnSpLocks/>
          </p:cNvCxnSpPr>
          <p:nvPr userDrawn="1"/>
        </p:nvCxnSpPr>
        <p:spPr>
          <a:xfrm flipH="1">
            <a:off x="1498111" y="-57879"/>
            <a:ext cx="4694193" cy="7257331"/>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cxnSp>
        <p:nvCxnSpPr>
          <p:cNvPr id="18" name="Straight Connector 17">
            <a:extLst>
              <a:ext uri="{FF2B5EF4-FFF2-40B4-BE49-F238E27FC236}">
                <a16:creationId xmlns:a16="http://schemas.microsoft.com/office/drawing/2014/main" id="{74418B7B-078F-C8C2-8C78-9341F415E8C7}"/>
              </a:ext>
            </a:extLst>
          </p:cNvPr>
          <p:cNvCxnSpPr>
            <a:cxnSpLocks/>
          </p:cNvCxnSpPr>
          <p:nvPr userDrawn="1"/>
        </p:nvCxnSpPr>
        <p:spPr>
          <a:xfrm>
            <a:off x="-322229" y="3854370"/>
            <a:ext cx="4091651" cy="3648980"/>
          </a:xfrm>
          <a:prstGeom prst="line">
            <a:avLst/>
          </a:prstGeom>
          <a:ln w="76200">
            <a:solidFill>
              <a:schemeClr val="tx1"/>
            </a:solidFill>
            <a:prstDash val="solid"/>
          </a:ln>
        </p:spPr>
        <p:style>
          <a:lnRef idx="1">
            <a:schemeClr val="accent4"/>
          </a:lnRef>
          <a:fillRef idx="0">
            <a:schemeClr val="accent4"/>
          </a:fillRef>
          <a:effectRef idx="0">
            <a:schemeClr val="accent4"/>
          </a:effectRef>
          <a:fontRef idx="minor">
            <a:schemeClr val="tx1"/>
          </a:fontRef>
        </p:style>
      </p:cxnSp>
      <p:sp>
        <p:nvSpPr>
          <p:cNvPr id="20" name="Oval 19">
            <a:extLst>
              <a:ext uri="{FF2B5EF4-FFF2-40B4-BE49-F238E27FC236}">
                <a16:creationId xmlns:a16="http://schemas.microsoft.com/office/drawing/2014/main" id="{9D88B176-4AA8-3E09-5E4C-ED53E53701D8}"/>
              </a:ext>
            </a:extLst>
          </p:cNvPr>
          <p:cNvSpPr/>
          <p:nvPr userDrawn="1"/>
        </p:nvSpPr>
        <p:spPr>
          <a:xfrm>
            <a:off x="3769422" y="-7095545"/>
            <a:ext cx="10421820" cy="10421820"/>
          </a:xfrm>
          <a:prstGeom prst="ellipse">
            <a:avLst/>
          </a:prstGeom>
          <a:noFill/>
          <a:ln w="7620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21" name="Round Same-side Corner of Rectangle 20">
            <a:extLst>
              <a:ext uri="{FF2B5EF4-FFF2-40B4-BE49-F238E27FC236}">
                <a16:creationId xmlns:a16="http://schemas.microsoft.com/office/drawing/2014/main" id="{448F1A6B-075E-2DF8-8731-CD917F32E175}"/>
              </a:ext>
            </a:extLst>
          </p:cNvPr>
          <p:cNvSpPr/>
          <p:nvPr userDrawn="1"/>
        </p:nvSpPr>
        <p:spPr>
          <a:xfrm>
            <a:off x="5376441" y="2369917"/>
            <a:ext cx="8680223" cy="4644341"/>
          </a:xfrm>
          <a:prstGeom prst="round2Same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Tree>
    <p:extLst>
      <p:ext uri="{BB962C8B-B14F-4D97-AF65-F5344CB8AC3E}">
        <p14:creationId xmlns:p14="http://schemas.microsoft.com/office/powerpoint/2010/main" val="3504132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plitted content + image">
    <p:bg>
      <p:bgPr>
        <a:solidFill>
          <a:schemeClr val="accent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6" y="1272954"/>
            <a:ext cx="2877474" cy="2156045"/>
          </a:xfrm>
        </p:spPr>
        <p:txBody>
          <a:bodyPr>
            <a:normAutofit/>
          </a:bodyPr>
          <a:lstStyle>
            <a:lvl1pPr marL="0" indent="0">
              <a:buNone/>
              <a:defRPr sz="1800" b="0">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6096000" y="4282633"/>
            <a:ext cx="5745516" cy="1867741"/>
          </a:xfrm>
        </p:spPr>
        <p:txBody>
          <a:bodyPr numCol="2" spcCol="360000">
            <a:normAutofit/>
          </a:bodyPr>
          <a:lstStyle>
            <a:lvl1pPr marL="0" indent="0">
              <a:buNone/>
              <a:defRPr sz="1400">
                <a:solidFill>
                  <a:schemeClr val="bg2"/>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6096088" y="3744149"/>
            <a:ext cx="5745428" cy="411162"/>
          </a:xfrm>
        </p:spPr>
        <p:txBody>
          <a:bodyPr>
            <a:normAutofit/>
          </a:bodyPr>
          <a:lstStyle>
            <a:lvl1pPr marL="0" indent="0">
              <a:buNone/>
              <a:defRPr sz="1800" b="1">
                <a:solidFill>
                  <a:schemeClr val="accent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cxnSp>
        <p:nvCxnSpPr>
          <p:cNvPr id="15" name="Straight Connector 14">
            <a:extLst>
              <a:ext uri="{FF2B5EF4-FFF2-40B4-BE49-F238E27FC236}">
                <a16:creationId xmlns:a16="http://schemas.microsoft.com/office/drawing/2014/main" id="{B455518F-9813-6DC4-4435-BB70027CE833}"/>
              </a:ext>
            </a:extLst>
          </p:cNvPr>
          <p:cNvCxnSpPr>
            <a:cxnSpLocks/>
          </p:cNvCxnSpPr>
          <p:nvPr userDrawn="1"/>
        </p:nvCxnSpPr>
        <p:spPr>
          <a:xfrm flipH="1">
            <a:off x="1563827" y="-57873"/>
            <a:ext cx="3754740" cy="7252989"/>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cxnSp>
        <p:nvCxnSpPr>
          <p:cNvPr id="18" name="Straight Connector 17">
            <a:extLst>
              <a:ext uri="{FF2B5EF4-FFF2-40B4-BE49-F238E27FC236}">
                <a16:creationId xmlns:a16="http://schemas.microsoft.com/office/drawing/2014/main" id="{74418B7B-078F-C8C2-8C78-9341F415E8C7}"/>
              </a:ext>
            </a:extLst>
          </p:cNvPr>
          <p:cNvCxnSpPr>
            <a:cxnSpLocks/>
          </p:cNvCxnSpPr>
          <p:nvPr userDrawn="1"/>
        </p:nvCxnSpPr>
        <p:spPr>
          <a:xfrm>
            <a:off x="-192914" y="4155311"/>
            <a:ext cx="4180323" cy="3220717"/>
          </a:xfrm>
          <a:prstGeom prst="line">
            <a:avLst/>
          </a:prstGeom>
          <a:ln w="76200">
            <a:solidFill>
              <a:schemeClr val="bg1"/>
            </a:solidFill>
            <a:prstDash val="solid"/>
          </a:ln>
        </p:spPr>
        <p:style>
          <a:lnRef idx="1">
            <a:schemeClr val="accent4"/>
          </a:lnRef>
          <a:fillRef idx="0">
            <a:schemeClr val="accent4"/>
          </a:fillRef>
          <a:effectRef idx="0">
            <a:schemeClr val="accent4"/>
          </a:effectRef>
          <a:fontRef idx="minor">
            <a:schemeClr val="tx1"/>
          </a:fontRef>
        </p:style>
      </p:cxnSp>
      <p:sp>
        <p:nvSpPr>
          <p:cNvPr id="21" name="Round Same-side Corner of Rectangle 20">
            <a:extLst>
              <a:ext uri="{FF2B5EF4-FFF2-40B4-BE49-F238E27FC236}">
                <a16:creationId xmlns:a16="http://schemas.microsoft.com/office/drawing/2014/main" id="{448F1A6B-075E-2DF8-8731-CD917F32E175}"/>
              </a:ext>
            </a:extLst>
          </p:cNvPr>
          <p:cNvSpPr/>
          <p:nvPr userDrawn="1"/>
        </p:nvSpPr>
        <p:spPr>
          <a:xfrm>
            <a:off x="5663132" y="3428999"/>
            <a:ext cx="8381957" cy="4644341"/>
          </a:xfrm>
          <a:prstGeom prst="round2Same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5" name="Text Placeholder 11">
            <a:extLst>
              <a:ext uri="{FF2B5EF4-FFF2-40B4-BE49-F238E27FC236}">
                <a16:creationId xmlns:a16="http://schemas.microsoft.com/office/drawing/2014/main" id="{A87E0C88-F764-E9CD-89F4-E25682DBFE6F}"/>
              </a:ext>
            </a:extLst>
          </p:cNvPr>
          <p:cNvSpPr>
            <a:spLocks noGrp="1"/>
          </p:cNvSpPr>
          <p:nvPr>
            <p:ph type="body" sz="quarter" idx="18"/>
          </p:nvPr>
        </p:nvSpPr>
        <p:spPr>
          <a:xfrm>
            <a:off x="4636172" y="1631074"/>
            <a:ext cx="2543997" cy="1439803"/>
          </a:xfrm>
        </p:spPr>
        <p:txBody>
          <a:bodyPr numCol="1" spcCol="360000">
            <a:normAutofit/>
          </a:bodyPr>
          <a:lstStyle>
            <a:lvl1pPr marL="0" indent="0" algn="ctr">
              <a:buNone/>
              <a:defRPr sz="1400" i="1">
                <a:solidFill>
                  <a:schemeClr val="accent1"/>
                </a:solidFill>
              </a:defRPr>
            </a:lvl1pPr>
          </a:lstStyle>
          <a:p>
            <a:pPr lvl="0"/>
            <a:r>
              <a:rPr lang="en-GB" dirty="0"/>
              <a:t>Click to edit Master text styles</a:t>
            </a:r>
          </a:p>
        </p:txBody>
      </p:sp>
      <p:sp>
        <p:nvSpPr>
          <p:cNvPr id="22" name="Picture Placeholder 21">
            <a:extLst>
              <a:ext uri="{FF2B5EF4-FFF2-40B4-BE49-F238E27FC236}">
                <a16:creationId xmlns:a16="http://schemas.microsoft.com/office/drawing/2014/main" id="{8AE7C012-3D2F-18C1-2CB5-9829402D2C8E}"/>
              </a:ext>
            </a:extLst>
          </p:cNvPr>
          <p:cNvSpPr>
            <a:spLocks noGrp="1"/>
          </p:cNvSpPr>
          <p:nvPr>
            <p:ph type="pic" sz="quarter" idx="19"/>
          </p:nvPr>
        </p:nvSpPr>
        <p:spPr>
          <a:xfrm>
            <a:off x="6576349" y="-10692"/>
            <a:ext cx="5625640" cy="2941632"/>
          </a:xfrm>
          <a:custGeom>
            <a:avLst/>
            <a:gdLst>
              <a:gd name="connsiteX0" fmla="*/ 0 w 7012329"/>
              <a:gd name="connsiteY0" fmla="*/ 3506165 h 7012329"/>
              <a:gd name="connsiteX1" fmla="*/ 3506165 w 7012329"/>
              <a:gd name="connsiteY1" fmla="*/ 0 h 7012329"/>
              <a:gd name="connsiteX2" fmla="*/ 7012330 w 7012329"/>
              <a:gd name="connsiteY2" fmla="*/ 3506165 h 7012329"/>
              <a:gd name="connsiteX3" fmla="*/ 3506165 w 7012329"/>
              <a:gd name="connsiteY3" fmla="*/ 7012330 h 7012329"/>
              <a:gd name="connsiteX4" fmla="*/ 0 w 7012329"/>
              <a:gd name="connsiteY4" fmla="*/ 3506165 h 7012329"/>
              <a:gd name="connsiteX0" fmla="*/ 41013 w 7115066"/>
              <a:gd name="connsiteY0" fmla="*/ 734549 h 4240714"/>
              <a:gd name="connsiteX1" fmla="*/ 5630621 w 7115066"/>
              <a:gd name="connsiteY1" fmla="*/ 1302673 h 4240714"/>
              <a:gd name="connsiteX2" fmla="*/ 7053343 w 7115066"/>
              <a:gd name="connsiteY2" fmla="*/ 734549 h 4240714"/>
              <a:gd name="connsiteX3" fmla="*/ 3547178 w 7115066"/>
              <a:gd name="connsiteY3" fmla="*/ 4240714 h 4240714"/>
              <a:gd name="connsiteX4" fmla="*/ 41013 w 7115066"/>
              <a:gd name="connsiteY4" fmla="*/ 734549 h 4240714"/>
              <a:gd name="connsiteX0" fmla="*/ 41013 w 7053343"/>
              <a:gd name="connsiteY0" fmla="*/ 689302 h 4195467"/>
              <a:gd name="connsiteX1" fmla="*/ 5630621 w 7053343"/>
              <a:gd name="connsiteY1" fmla="*/ 1257426 h 4195467"/>
              <a:gd name="connsiteX2" fmla="*/ 7053343 w 7053343"/>
              <a:gd name="connsiteY2" fmla="*/ 689302 h 4195467"/>
              <a:gd name="connsiteX3" fmla="*/ 3547178 w 7053343"/>
              <a:gd name="connsiteY3" fmla="*/ 4195467 h 4195467"/>
              <a:gd name="connsiteX4" fmla="*/ 41013 w 7053343"/>
              <a:gd name="connsiteY4" fmla="*/ 689302 h 4195467"/>
              <a:gd name="connsiteX0" fmla="*/ 28505 w 5619421"/>
              <a:gd name="connsiteY0" fmla="*/ 129406 h 3914247"/>
              <a:gd name="connsiteX1" fmla="*/ 5618113 w 5619421"/>
              <a:gd name="connsiteY1" fmla="*/ 697530 h 3914247"/>
              <a:gd name="connsiteX2" fmla="*/ 5617149 w 5619421"/>
              <a:gd name="connsiteY2" fmla="*/ 2380682 h 3914247"/>
              <a:gd name="connsiteX3" fmla="*/ 3534670 w 5619421"/>
              <a:gd name="connsiteY3" fmla="*/ 3635571 h 3914247"/>
              <a:gd name="connsiteX4" fmla="*/ 28505 w 5619421"/>
              <a:gd name="connsiteY4" fmla="*/ 129406 h 3914247"/>
              <a:gd name="connsiteX0" fmla="*/ 28505 w 5619421"/>
              <a:gd name="connsiteY0" fmla="*/ 129406 h 3711152"/>
              <a:gd name="connsiteX1" fmla="*/ 5618113 w 5619421"/>
              <a:gd name="connsiteY1" fmla="*/ 697530 h 3711152"/>
              <a:gd name="connsiteX2" fmla="*/ 5617149 w 5619421"/>
              <a:gd name="connsiteY2" fmla="*/ 2380682 h 3711152"/>
              <a:gd name="connsiteX3" fmla="*/ 3534670 w 5619421"/>
              <a:gd name="connsiteY3" fmla="*/ 3635571 h 3711152"/>
              <a:gd name="connsiteX4" fmla="*/ 28505 w 5619421"/>
              <a:gd name="connsiteY4" fmla="*/ 129406 h 3711152"/>
              <a:gd name="connsiteX0" fmla="*/ 32214 w 5623130"/>
              <a:gd name="connsiteY0" fmla="*/ 129406 h 3646028"/>
              <a:gd name="connsiteX1" fmla="*/ 5621822 w 5623130"/>
              <a:gd name="connsiteY1" fmla="*/ 697530 h 3646028"/>
              <a:gd name="connsiteX2" fmla="*/ 5620858 w 5623130"/>
              <a:gd name="connsiteY2" fmla="*/ 2380682 h 3646028"/>
              <a:gd name="connsiteX3" fmla="*/ 3538379 w 5623130"/>
              <a:gd name="connsiteY3" fmla="*/ 3635571 h 3646028"/>
              <a:gd name="connsiteX4" fmla="*/ 32214 w 5623130"/>
              <a:gd name="connsiteY4" fmla="*/ 129406 h 3646028"/>
              <a:gd name="connsiteX0" fmla="*/ 28247 w 5653887"/>
              <a:gd name="connsiteY0" fmla="*/ 223537 h 3186232"/>
              <a:gd name="connsiteX1" fmla="*/ 5652579 w 5653887"/>
              <a:gd name="connsiteY1" fmla="*/ 201352 h 3186232"/>
              <a:gd name="connsiteX2" fmla="*/ 5651615 w 5653887"/>
              <a:gd name="connsiteY2" fmla="*/ 1884504 h 3186232"/>
              <a:gd name="connsiteX3" fmla="*/ 3569136 w 5653887"/>
              <a:gd name="connsiteY3" fmla="*/ 3139393 h 3186232"/>
              <a:gd name="connsiteX4" fmla="*/ 28247 w 5653887"/>
              <a:gd name="connsiteY4" fmla="*/ 223537 h 3186232"/>
              <a:gd name="connsiteX0" fmla="*/ 28247 w 5653887"/>
              <a:gd name="connsiteY0" fmla="*/ 218889 h 3199735"/>
              <a:gd name="connsiteX1" fmla="*/ 5652579 w 5653887"/>
              <a:gd name="connsiteY1" fmla="*/ 214066 h 3199735"/>
              <a:gd name="connsiteX2" fmla="*/ 5651615 w 5653887"/>
              <a:gd name="connsiteY2" fmla="*/ 1897218 h 3199735"/>
              <a:gd name="connsiteX3" fmla="*/ 3569136 w 5653887"/>
              <a:gd name="connsiteY3" fmla="*/ 3152107 h 3199735"/>
              <a:gd name="connsiteX4" fmla="*/ 28247 w 5653887"/>
              <a:gd name="connsiteY4" fmla="*/ 218889 h 3199735"/>
              <a:gd name="connsiteX0" fmla="*/ 28247 w 5653887"/>
              <a:gd name="connsiteY0" fmla="*/ 8244 h 2989090"/>
              <a:gd name="connsiteX1" fmla="*/ 5652579 w 5653887"/>
              <a:gd name="connsiteY1" fmla="*/ 3421 h 2989090"/>
              <a:gd name="connsiteX2" fmla="*/ 5651615 w 5653887"/>
              <a:gd name="connsiteY2" fmla="*/ 1686573 h 2989090"/>
              <a:gd name="connsiteX3" fmla="*/ 3569136 w 5653887"/>
              <a:gd name="connsiteY3" fmla="*/ 2941462 h 2989090"/>
              <a:gd name="connsiteX4" fmla="*/ 28247 w 5653887"/>
              <a:gd name="connsiteY4" fmla="*/ 8244 h 2989090"/>
              <a:gd name="connsiteX0" fmla="*/ 0 w 5625640"/>
              <a:gd name="connsiteY0" fmla="*/ 8244 h 2989090"/>
              <a:gd name="connsiteX1" fmla="*/ 5624332 w 5625640"/>
              <a:gd name="connsiteY1" fmla="*/ 3421 h 2989090"/>
              <a:gd name="connsiteX2" fmla="*/ 5623368 w 5625640"/>
              <a:gd name="connsiteY2" fmla="*/ 1686573 h 2989090"/>
              <a:gd name="connsiteX3" fmla="*/ 3540889 w 5625640"/>
              <a:gd name="connsiteY3" fmla="*/ 2941462 h 2989090"/>
              <a:gd name="connsiteX4" fmla="*/ 0 w 5625640"/>
              <a:gd name="connsiteY4" fmla="*/ 8244 h 2989090"/>
              <a:gd name="connsiteX0" fmla="*/ 0 w 5625640"/>
              <a:gd name="connsiteY0" fmla="*/ 8244 h 2944073"/>
              <a:gd name="connsiteX1" fmla="*/ 5624332 w 5625640"/>
              <a:gd name="connsiteY1" fmla="*/ 3421 h 2944073"/>
              <a:gd name="connsiteX2" fmla="*/ 5623368 w 5625640"/>
              <a:gd name="connsiteY2" fmla="*/ 1686573 h 2944073"/>
              <a:gd name="connsiteX3" fmla="*/ 3540889 w 5625640"/>
              <a:gd name="connsiteY3" fmla="*/ 2941462 h 2944073"/>
              <a:gd name="connsiteX4" fmla="*/ 0 w 5625640"/>
              <a:gd name="connsiteY4" fmla="*/ 8244 h 2944073"/>
              <a:gd name="connsiteX0" fmla="*/ 0 w 5625640"/>
              <a:gd name="connsiteY0" fmla="*/ 8244 h 2944073"/>
              <a:gd name="connsiteX1" fmla="*/ 5624332 w 5625640"/>
              <a:gd name="connsiteY1" fmla="*/ 3421 h 2944073"/>
              <a:gd name="connsiteX2" fmla="*/ 5623368 w 5625640"/>
              <a:gd name="connsiteY2" fmla="*/ 1686573 h 2944073"/>
              <a:gd name="connsiteX3" fmla="*/ 3540889 w 5625640"/>
              <a:gd name="connsiteY3" fmla="*/ 2941462 h 2944073"/>
              <a:gd name="connsiteX4" fmla="*/ 0 w 5625640"/>
              <a:gd name="connsiteY4" fmla="*/ 8244 h 2944073"/>
              <a:gd name="connsiteX0" fmla="*/ 0 w 5625640"/>
              <a:gd name="connsiteY0" fmla="*/ 8244 h 2944073"/>
              <a:gd name="connsiteX1" fmla="*/ 5624332 w 5625640"/>
              <a:gd name="connsiteY1" fmla="*/ 3421 h 2944073"/>
              <a:gd name="connsiteX2" fmla="*/ 5623368 w 5625640"/>
              <a:gd name="connsiteY2" fmla="*/ 1686573 h 2944073"/>
              <a:gd name="connsiteX3" fmla="*/ 3540889 w 5625640"/>
              <a:gd name="connsiteY3" fmla="*/ 2941462 h 2944073"/>
              <a:gd name="connsiteX4" fmla="*/ 0 w 5625640"/>
              <a:gd name="connsiteY4" fmla="*/ 8244 h 2944073"/>
              <a:gd name="connsiteX0" fmla="*/ 0 w 5625640"/>
              <a:gd name="connsiteY0" fmla="*/ 8244 h 2948046"/>
              <a:gd name="connsiteX1" fmla="*/ 5624332 w 5625640"/>
              <a:gd name="connsiteY1" fmla="*/ 3421 h 2948046"/>
              <a:gd name="connsiteX2" fmla="*/ 5623368 w 5625640"/>
              <a:gd name="connsiteY2" fmla="*/ 2201646 h 2948046"/>
              <a:gd name="connsiteX3" fmla="*/ 3540889 w 5625640"/>
              <a:gd name="connsiteY3" fmla="*/ 2941462 h 2948046"/>
              <a:gd name="connsiteX4" fmla="*/ 0 w 5625640"/>
              <a:gd name="connsiteY4" fmla="*/ 8244 h 2948046"/>
              <a:gd name="connsiteX0" fmla="*/ 0 w 5625640"/>
              <a:gd name="connsiteY0" fmla="*/ 8244 h 2945671"/>
              <a:gd name="connsiteX1" fmla="*/ 5624332 w 5625640"/>
              <a:gd name="connsiteY1" fmla="*/ 3421 h 2945671"/>
              <a:gd name="connsiteX2" fmla="*/ 5623368 w 5625640"/>
              <a:gd name="connsiteY2" fmla="*/ 2201646 h 2945671"/>
              <a:gd name="connsiteX3" fmla="*/ 3540889 w 5625640"/>
              <a:gd name="connsiteY3" fmla="*/ 2941462 h 2945671"/>
              <a:gd name="connsiteX4" fmla="*/ 0 w 5625640"/>
              <a:gd name="connsiteY4" fmla="*/ 8244 h 2945671"/>
              <a:gd name="connsiteX0" fmla="*/ 0 w 5625640"/>
              <a:gd name="connsiteY0" fmla="*/ 8244 h 2945671"/>
              <a:gd name="connsiteX1" fmla="*/ 5624332 w 5625640"/>
              <a:gd name="connsiteY1" fmla="*/ 3421 h 2945671"/>
              <a:gd name="connsiteX2" fmla="*/ 5623368 w 5625640"/>
              <a:gd name="connsiteY2" fmla="*/ 2201646 h 2945671"/>
              <a:gd name="connsiteX3" fmla="*/ 3540889 w 5625640"/>
              <a:gd name="connsiteY3" fmla="*/ 2941462 h 2945671"/>
              <a:gd name="connsiteX4" fmla="*/ 0 w 5625640"/>
              <a:gd name="connsiteY4" fmla="*/ 8244 h 2945671"/>
              <a:gd name="connsiteX0" fmla="*/ 0 w 5625640"/>
              <a:gd name="connsiteY0" fmla="*/ 8244 h 2941632"/>
              <a:gd name="connsiteX1" fmla="*/ 5624332 w 5625640"/>
              <a:gd name="connsiteY1" fmla="*/ 3421 h 2941632"/>
              <a:gd name="connsiteX2" fmla="*/ 5623368 w 5625640"/>
              <a:gd name="connsiteY2" fmla="*/ 2201646 h 2941632"/>
              <a:gd name="connsiteX3" fmla="*/ 3540889 w 5625640"/>
              <a:gd name="connsiteY3" fmla="*/ 2941462 h 2941632"/>
              <a:gd name="connsiteX4" fmla="*/ 0 w 5625640"/>
              <a:gd name="connsiteY4" fmla="*/ 8244 h 294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640" h="2941632">
                <a:moveTo>
                  <a:pt x="0" y="8244"/>
                </a:moveTo>
                <a:cubicBezTo>
                  <a:pt x="717630" y="-6867"/>
                  <a:pt x="3687931" y="3421"/>
                  <a:pt x="5624332" y="3421"/>
                </a:cubicBezTo>
                <a:cubicBezTo>
                  <a:pt x="5627761" y="287001"/>
                  <a:pt x="5623368" y="265245"/>
                  <a:pt x="5623368" y="2201646"/>
                </a:cubicBezTo>
                <a:cubicBezTo>
                  <a:pt x="5229829" y="2517591"/>
                  <a:pt x="4576502" y="2914455"/>
                  <a:pt x="3540889" y="2941462"/>
                </a:cubicBezTo>
                <a:cubicBezTo>
                  <a:pt x="1914967" y="2956894"/>
                  <a:pt x="381965" y="1927391"/>
                  <a:pt x="0" y="8244"/>
                </a:cubicBezTo>
                <a:close/>
              </a:path>
            </a:pathLst>
          </a:custGeom>
        </p:spPr>
        <p:txBody>
          <a:bodyPr/>
          <a:lstStyle/>
          <a:p>
            <a:endParaRPr lang="en-ES"/>
          </a:p>
        </p:txBody>
      </p:sp>
    </p:spTree>
    <p:extLst>
      <p:ext uri="{BB962C8B-B14F-4D97-AF65-F5344CB8AC3E}">
        <p14:creationId xmlns:p14="http://schemas.microsoft.com/office/powerpoint/2010/main" val="2726479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plitted content over curve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161AF3-3A04-7E40-02F4-A3DE83B2AA92}"/>
              </a:ext>
            </a:extLst>
          </p:cNvPr>
          <p:cNvSpPr/>
          <p:nvPr userDrawn="1"/>
        </p:nvSpPr>
        <p:spPr>
          <a:xfrm>
            <a:off x="4635660" y="-10981"/>
            <a:ext cx="4791837" cy="6880555"/>
          </a:xfrm>
          <a:custGeom>
            <a:avLst/>
            <a:gdLst>
              <a:gd name="connsiteX0" fmla="*/ 0 w 4433103"/>
              <a:gd name="connsiteY0" fmla="*/ 0 h 6863192"/>
              <a:gd name="connsiteX1" fmla="*/ 4433103 w 4433103"/>
              <a:gd name="connsiteY1" fmla="*/ 0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0 h 6863192"/>
              <a:gd name="connsiteX1" fmla="*/ 2789498 w 4433103"/>
              <a:gd name="connsiteY1" fmla="*/ 5787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1 h 6863193"/>
              <a:gd name="connsiteX1" fmla="*/ 2193402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4433103"/>
              <a:gd name="connsiteY0" fmla="*/ 1 h 6863193"/>
              <a:gd name="connsiteX1" fmla="*/ 2500131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2627452"/>
              <a:gd name="connsiteY0" fmla="*/ 1 h 6868981"/>
              <a:gd name="connsiteX1" fmla="*/ 2500131 w 2627452"/>
              <a:gd name="connsiteY1" fmla="*/ 0 h 6868981"/>
              <a:gd name="connsiteX2" fmla="*/ 2627452 w 2627452"/>
              <a:gd name="connsiteY2" fmla="*/ 6868981 h 6868981"/>
              <a:gd name="connsiteX3" fmla="*/ 0 w 2627452"/>
              <a:gd name="connsiteY3" fmla="*/ 6863193 h 6868981"/>
              <a:gd name="connsiteX4" fmla="*/ 0 w 2627452"/>
              <a:gd name="connsiteY4" fmla="*/ 1 h 6868981"/>
              <a:gd name="connsiteX0" fmla="*/ 0 w 2939968"/>
              <a:gd name="connsiteY0" fmla="*/ 1 h 6874768"/>
              <a:gd name="connsiteX1" fmla="*/ 2500131 w 2939968"/>
              <a:gd name="connsiteY1" fmla="*/ 0 h 6874768"/>
              <a:gd name="connsiteX2" fmla="*/ 2939968 w 2939968"/>
              <a:gd name="connsiteY2" fmla="*/ 6874768 h 6874768"/>
              <a:gd name="connsiteX3" fmla="*/ 0 w 2939968"/>
              <a:gd name="connsiteY3" fmla="*/ 6863193 h 6874768"/>
              <a:gd name="connsiteX4" fmla="*/ 0 w 2939968"/>
              <a:gd name="connsiteY4" fmla="*/ 1 h 6874768"/>
              <a:gd name="connsiteX0" fmla="*/ 0 w 4381017"/>
              <a:gd name="connsiteY0" fmla="*/ 1 h 6874768"/>
              <a:gd name="connsiteX1" fmla="*/ 2500131 w 4381017"/>
              <a:gd name="connsiteY1" fmla="*/ 0 h 6874768"/>
              <a:gd name="connsiteX2" fmla="*/ 4381017 w 4381017"/>
              <a:gd name="connsiteY2" fmla="*/ 4716089 h 6874768"/>
              <a:gd name="connsiteX3" fmla="*/ 2939968 w 4381017"/>
              <a:gd name="connsiteY3" fmla="*/ 6874768 h 6874768"/>
              <a:gd name="connsiteX4" fmla="*/ 0 w 4381017"/>
              <a:gd name="connsiteY4" fmla="*/ 6863193 h 6874768"/>
              <a:gd name="connsiteX5" fmla="*/ 0 w 4381017"/>
              <a:gd name="connsiteY5" fmla="*/ 1 h 6874768"/>
              <a:gd name="connsiteX0" fmla="*/ 0 w 4382951"/>
              <a:gd name="connsiteY0" fmla="*/ 1 h 6874768"/>
              <a:gd name="connsiteX1" fmla="*/ 2500131 w 4382951"/>
              <a:gd name="connsiteY1" fmla="*/ 0 h 6874768"/>
              <a:gd name="connsiteX2" fmla="*/ 4381017 w 4382951"/>
              <a:gd name="connsiteY2" fmla="*/ 4716089 h 6874768"/>
              <a:gd name="connsiteX3" fmla="*/ 2939968 w 4382951"/>
              <a:gd name="connsiteY3" fmla="*/ 6874768 h 6874768"/>
              <a:gd name="connsiteX4" fmla="*/ 0 w 4382951"/>
              <a:gd name="connsiteY4" fmla="*/ 6863193 h 6874768"/>
              <a:gd name="connsiteX5" fmla="*/ 0 w 4382951"/>
              <a:gd name="connsiteY5" fmla="*/ 1 h 6874768"/>
              <a:gd name="connsiteX0" fmla="*/ 0 w 4383135"/>
              <a:gd name="connsiteY0" fmla="*/ 1 h 6874768"/>
              <a:gd name="connsiteX1" fmla="*/ 2500131 w 4383135"/>
              <a:gd name="connsiteY1" fmla="*/ 0 h 6874768"/>
              <a:gd name="connsiteX2" fmla="*/ 4381017 w 4383135"/>
              <a:gd name="connsiteY2" fmla="*/ 4716089 h 6874768"/>
              <a:gd name="connsiteX3" fmla="*/ 2939968 w 4383135"/>
              <a:gd name="connsiteY3" fmla="*/ 6874768 h 6874768"/>
              <a:gd name="connsiteX4" fmla="*/ 0 w 4383135"/>
              <a:gd name="connsiteY4" fmla="*/ 6863193 h 6874768"/>
              <a:gd name="connsiteX5" fmla="*/ 0 w 4383135"/>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405388"/>
              <a:gd name="connsiteY0" fmla="*/ 1 h 6874768"/>
              <a:gd name="connsiteX1" fmla="*/ 2500131 w 4405388"/>
              <a:gd name="connsiteY1" fmla="*/ 0 h 6874768"/>
              <a:gd name="connsiteX2" fmla="*/ 4381017 w 4405388"/>
              <a:gd name="connsiteY2" fmla="*/ 4478808 h 6874768"/>
              <a:gd name="connsiteX3" fmla="*/ 2939968 w 4405388"/>
              <a:gd name="connsiteY3" fmla="*/ 6874768 h 6874768"/>
              <a:gd name="connsiteX4" fmla="*/ 0 w 4405388"/>
              <a:gd name="connsiteY4" fmla="*/ 6863193 h 6874768"/>
              <a:gd name="connsiteX5" fmla="*/ 0 w 4405388"/>
              <a:gd name="connsiteY5" fmla="*/ 1 h 6874768"/>
              <a:gd name="connsiteX0" fmla="*/ 0 w 4365673"/>
              <a:gd name="connsiteY0" fmla="*/ 1 h 6874768"/>
              <a:gd name="connsiteX1" fmla="*/ 2500131 w 4365673"/>
              <a:gd name="connsiteY1" fmla="*/ 0 h 6874768"/>
              <a:gd name="connsiteX2" fmla="*/ 4340506 w 4365673"/>
              <a:gd name="connsiteY2" fmla="*/ 4357274 h 6874768"/>
              <a:gd name="connsiteX3" fmla="*/ 2939968 w 4365673"/>
              <a:gd name="connsiteY3" fmla="*/ 6874768 h 6874768"/>
              <a:gd name="connsiteX4" fmla="*/ 0 w 4365673"/>
              <a:gd name="connsiteY4" fmla="*/ 6863193 h 6874768"/>
              <a:gd name="connsiteX5" fmla="*/ 0 w 4365673"/>
              <a:gd name="connsiteY5" fmla="*/ 1 h 6874768"/>
              <a:gd name="connsiteX0" fmla="*/ 0 w 4389265"/>
              <a:gd name="connsiteY0" fmla="*/ 1 h 6874768"/>
              <a:gd name="connsiteX1" fmla="*/ 2500131 w 4389265"/>
              <a:gd name="connsiteY1" fmla="*/ 0 h 6874768"/>
              <a:gd name="connsiteX2" fmla="*/ 4340506 w 4389265"/>
              <a:gd name="connsiteY2" fmla="*/ 4357274 h 6874768"/>
              <a:gd name="connsiteX3" fmla="*/ 2939968 w 4389265"/>
              <a:gd name="connsiteY3" fmla="*/ 6874768 h 6874768"/>
              <a:gd name="connsiteX4" fmla="*/ 0 w 4389265"/>
              <a:gd name="connsiteY4" fmla="*/ 6863193 h 6874768"/>
              <a:gd name="connsiteX5" fmla="*/ 0 w 4389265"/>
              <a:gd name="connsiteY5" fmla="*/ 1 h 6874768"/>
              <a:gd name="connsiteX0" fmla="*/ 0 w 4386211"/>
              <a:gd name="connsiteY0" fmla="*/ 1 h 6874768"/>
              <a:gd name="connsiteX1" fmla="*/ 2500131 w 4386211"/>
              <a:gd name="connsiteY1" fmla="*/ 0 h 6874768"/>
              <a:gd name="connsiteX2" fmla="*/ 4340506 w 4386211"/>
              <a:gd name="connsiteY2" fmla="*/ 4357274 h 6874768"/>
              <a:gd name="connsiteX3" fmla="*/ 2939968 w 4386211"/>
              <a:gd name="connsiteY3" fmla="*/ 6874768 h 6874768"/>
              <a:gd name="connsiteX4" fmla="*/ 0 w 4386211"/>
              <a:gd name="connsiteY4" fmla="*/ 6863193 h 6874768"/>
              <a:gd name="connsiteX5" fmla="*/ 0 w 4386211"/>
              <a:gd name="connsiteY5" fmla="*/ 1 h 6874768"/>
              <a:gd name="connsiteX0" fmla="*/ 0 w 4386723"/>
              <a:gd name="connsiteY0" fmla="*/ 1 h 6874768"/>
              <a:gd name="connsiteX1" fmla="*/ 2500131 w 4386723"/>
              <a:gd name="connsiteY1" fmla="*/ 0 h 6874768"/>
              <a:gd name="connsiteX2" fmla="*/ 4340506 w 4386723"/>
              <a:gd name="connsiteY2" fmla="*/ 4357274 h 6874768"/>
              <a:gd name="connsiteX3" fmla="*/ 2939968 w 4386723"/>
              <a:gd name="connsiteY3" fmla="*/ 6874768 h 6874768"/>
              <a:gd name="connsiteX4" fmla="*/ 0 w 4386723"/>
              <a:gd name="connsiteY4" fmla="*/ 6863193 h 6874768"/>
              <a:gd name="connsiteX5" fmla="*/ 0 w 4386723"/>
              <a:gd name="connsiteY5" fmla="*/ 1 h 6874768"/>
              <a:gd name="connsiteX0" fmla="*/ 0 w 4780262"/>
              <a:gd name="connsiteY0" fmla="*/ 0 h 6880555"/>
              <a:gd name="connsiteX1" fmla="*/ 2893670 w 4780262"/>
              <a:gd name="connsiteY1" fmla="*/ 5787 h 6880555"/>
              <a:gd name="connsiteX2" fmla="*/ 4734045 w 4780262"/>
              <a:gd name="connsiteY2" fmla="*/ 4363061 h 6880555"/>
              <a:gd name="connsiteX3" fmla="*/ 3333507 w 4780262"/>
              <a:gd name="connsiteY3" fmla="*/ 6880555 h 6880555"/>
              <a:gd name="connsiteX4" fmla="*/ 393539 w 4780262"/>
              <a:gd name="connsiteY4" fmla="*/ 6868980 h 6880555"/>
              <a:gd name="connsiteX5" fmla="*/ 0 w 4780262"/>
              <a:gd name="connsiteY5" fmla="*/ 0 h 6880555"/>
              <a:gd name="connsiteX0" fmla="*/ 11575 w 4791837"/>
              <a:gd name="connsiteY0" fmla="*/ 0 h 6880555"/>
              <a:gd name="connsiteX1" fmla="*/ 2905245 w 4791837"/>
              <a:gd name="connsiteY1" fmla="*/ 5787 h 6880555"/>
              <a:gd name="connsiteX2" fmla="*/ 4745620 w 4791837"/>
              <a:gd name="connsiteY2" fmla="*/ 4363061 h 6880555"/>
              <a:gd name="connsiteX3" fmla="*/ 3345082 w 4791837"/>
              <a:gd name="connsiteY3" fmla="*/ 6880555 h 6880555"/>
              <a:gd name="connsiteX4" fmla="*/ 0 w 4791837"/>
              <a:gd name="connsiteY4" fmla="*/ 6880554 h 6880555"/>
              <a:gd name="connsiteX5" fmla="*/ 11575 w 4791837"/>
              <a:gd name="connsiteY5" fmla="*/ 0 h 688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837" h="6880555">
                <a:moveTo>
                  <a:pt x="11575" y="0"/>
                </a:moveTo>
                <a:lnTo>
                  <a:pt x="2905245" y="5787"/>
                </a:lnTo>
                <a:cubicBezTo>
                  <a:pt x="3509057" y="1388763"/>
                  <a:pt x="4564283" y="3772951"/>
                  <a:pt x="4745620" y="4363061"/>
                </a:cubicBezTo>
                <a:cubicBezTo>
                  <a:pt x="5046562" y="5441435"/>
                  <a:pt x="3796495" y="6415639"/>
                  <a:pt x="3345082" y="6880555"/>
                </a:cubicBezTo>
                <a:lnTo>
                  <a:pt x="0" y="6880554"/>
                </a:lnTo>
                <a:cubicBezTo>
                  <a:pt x="3858" y="4587036"/>
                  <a:pt x="7717" y="2293518"/>
                  <a:pt x="115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 name="Rectangle 3">
            <a:extLst>
              <a:ext uri="{FF2B5EF4-FFF2-40B4-BE49-F238E27FC236}">
                <a16:creationId xmlns:a16="http://schemas.microsoft.com/office/drawing/2014/main" id="{7185184A-727B-2F4C-3914-E202A440C6E3}"/>
              </a:ext>
            </a:extLst>
          </p:cNvPr>
          <p:cNvSpPr/>
          <p:nvPr userDrawn="1"/>
        </p:nvSpPr>
        <p:spPr>
          <a:xfrm>
            <a:off x="1770581" y="-14480"/>
            <a:ext cx="4959670" cy="6915278"/>
          </a:xfrm>
          <a:custGeom>
            <a:avLst/>
            <a:gdLst>
              <a:gd name="connsiteX0" fmla="*/ 0 w 4433103"/>
              <a:gd name="connsiteY0" fmla="*/ 0 h 6863192"/>
              <a:gd name="connsiteX1" fmla="*/ 4433103 w 4433103"/>
              <a:gd name="connsiteY1" fmla="*/ 0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0 h 6863192"/>
              <a:gd name="connsiteX1" fmla="*/ 2789498 w 4433103"/>
              <a:gd name="connsiteY1" fmla="*/ 5787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1 h 6863193"/>
              <a:gd name="connsiteX1" fmla="*/ 2193402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4433103"/>
              <a:gd name="connsiteY0" fmla="*/ 1 h 6863193"/>
              <a:gd name="connsiteX1" fmla="*/ 2500131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2627452"/>
              <a:gd name="connsiteY0" fmla="*/ 1 h 6868981"/>
              <a:gd name="connsiteX1" fmla="*/ 2500131 w 2627452"/>
              <a:gd name="connsiteY1" fmla="*/ 0 h 6868981"/>
              <a:gd name="connsiteX2" fmla="*/ 2627452 w 2627452"/>
              <a:gd name="connsiteY2" fmla="*/ 6868981 h 6868981"/>
              <a:gd name="connsiteX3" fmla="*/ 0 w 2627452"/>
              <a:gd name="connsiteY3" fmla="*/ 6863193 h 6868981"/>
              <a:gd name="connsiteX4" fmla="*/ 0 w 2627452"/>
              <a:gd name="connsiteY4" fmla="*/ 1 h 6868981"/>
              <a:gd name="connsiteX0" fmla="*/ 0 w 2939968"/>
              <a:gd name="connsiteY0" fmla="*/ 1 h 6874768"/>
              <a:gd name="connsiteX1" fmla="*/ 2500131 w 2939968"/>
              <a:gd name="connsiteY1" fmla="*/ 0 h 6874768"/>
              <a:gd name="connsiteX2" fmla="*/ 2939968 w 2939968"/>
              <a:gd name="connsiteY2" fmla="*/ 6874768 h 6874768"/>
              <a:gd name="connsiteX3" fmla="*/ 0 w 2939968"/>
              <a:gd name="connsiteY3" fmla="*/ 6863193 h 6874768"/>
              <a:gd name="connsiteX4" fmla="*/ 0 w 2939968"/>
              <a:gd name="connsiteY4" fmla="*/ 1 h 6874768"/>
              <a:gd name="connsiteX0" fmla="*/ 0 w 4381017"/>
              <a:gd name="connsiteY0" fmla="*/ 1 h 6874768"/>
              <a:gd name="connsiteX1" fmla="*/ 2500131 w 4381017"/>
              <a:gd name="connsiteY1" fmla="*/ 0 h 6874768"/>
              <a:gd name="connsiteX2" fmla="*/ 4381017 w 4381017"/>
              <a:gd name="connsiteY2" fmla="*/ 4716089 h 6874768"/>
              <a:gd name="connsiteX3" fmla="*/ 2939968 w 4381017"/>
              <a:gd name="connsiteY3" fmla="*/ 6874768 h 6874768"/>
              <a:gd name="connsiteX4" fmla="*/ 0 w 4381017"/>
              <a:gd name="connsiteY4" fmla="*/ 6863193 h 6874768"/>
              <a:gd name="connsiteX5" fmla="*/ 0 w 4381017"/>
              <a:gd name="connsiteY5" fmla="*/ 1 h 6874768"/>
              <a:gd name="connsiteX0" fmla="*/ 0 w 4382951"/>
              <a:gd name="connsiteY0" fmla="*/ 1 h 6874768"/>
              <a:gd name="connsiteX1" fmla="*/ 2500131 w 4382951"/>
              <a:gd name="connsiteY1" fmla="*/ 0 h 6874768"/>
              <a:gd name="connsiteX2" fmla="*/ 4381017 w 4382951"/>
              <a:gd name="connsiteY2" fmla="*/ 4716089 h 6874768"/>
              <a:gd name="connsiteX3" fmla="*/ 2939968 w 4382951"/>
              <a:gd name="connsiteY3" fmla="*/ 6874768 h 6874768"/>
              <a:gd name="connsiteX4" fmla="*/ 0 w 4382951"/>
              <a:gd name="connsiteY4" fmla="*/ 6863193 h 6874768"/>
              <a:gd name="connsiteX5" fmla="*/ 0 w 4382951"/>
              <a:gd name="connsiteY5" fmla="*/ 1 h 6874768"/>
              <a:gd name="connsiteX0" fmla="*/ 0 w 4383135"/>
              <a:gd name="connsiteY0" fmla="*/ 1 h 6874768"/>
              <a:gd name="connsiteX1" fmla="*/ 2500131 w 4383135"/>
              <a:gd name="connsiteY1" fmla="*/ 0 h 6874768"/>
              <a:gd name="connsiteX2" fmla="*/ 4381017 w 4383135"/>
              <a:gd name="connsiteY2" fmla="*/ 4716089 h 6874768"/>
              <a:gd name="connsiteX3" fmla="*/ 2939968 w 4383135"/>
              <a:gd name="connsiteY3" fmla="*/ 6874768 h 6874768"/>
              <a:gd name="connsiteX4" fmla="*/ 0 w 4383135"/>
              <a:gd name="connsiteY4" fmla="*/ 6863193 h 6874768"/>
              <a:gd name="connsiteX5" fmla="*/ 0 w 4383135"/>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405388"/>
              <a:gd name="connsiteY0" fmla="*/ 1 h 6874768"/>
              <a:gd name="connsiteX1" fmla="*/ 2500131 w 4405388"/>
              <a:gd name="connsiteY1" fmla="*/ 0 h 6874768"/>
              <a:gd name="connsiteX2" fmla="*/ 4381017 w 4405388"/>
              <a:gd name="connsiteY2" fmla="*/ 4478808 h 6874768"/>
              <a:gd name="connsiteX3" fmla="*/ 2939968 w 4405388"/>
              <a:gd name="connsiteY3" fmla="*/ 6874768 h 6874768"/>
              <a:gd name="connsiteX4" fmla="*/ 0 w 4405388"/>
              <a:gd name="connsiteY4" fmla="*/ 6863193 h 6874768"/>
              <a:gd name="connsiteX5" fmla="*/ 0 w 4405388"/>
              <a:gd name="connsiteY5" fmla="*/ 1 h 6874768"/>
              <a:gd name="connsiteX0" fmla="*/ 0 w 4365673"/>
              <a:gd name="connsiteY0" fmla="*/ 1 h 6874768"/>
              <a:gd name="connsiteX1" fmla="*/ 2500131 w 4365673"/>
              <a:gd name="connsiteY1" fmla="*/ 0 h 6874768"/>
              <a:gd name="connsiteX2" fmla="*/ 4340506 w 4365673"/>
              <a:gd name="connsiteY2" fmla="*/ 4357274 h 6874768"/>
              <a:gd name="connsiteX3" fmla="*/ 2939968 w 4365673"/>
              <a:gd name="connsiteY3" fmla="*/ 6874768 h 6874768"/>
              <a:gd name="connsiteX4" fmla="*/ 0 w 4365673"/>
              <a:gd name="connsiteY4" fmla="*/ 6863193 h 6874768"/>
              <a:gd name="connsiteX5" fmla="*/ 0 w 4365673"/>
              <a:gd name="connsiteY5" fmla="*/ 1 h 6874768"/>
              <a:gd name="connsiteX0" fmla="*/ 0 w 4389265"/>
              <a:gd name="connsiteY0" fmla="*/ 1 h 6874768"/>
              <a:gd name="connsiteX1" fmla="*/ 2500131 w 4389265"/>
              <a:gd name="connsiteY1" fmla="*/ 0 h 6874768"/>
              <a:gd name="connsiteX2" fmla="*/ 4340506 w 4389265"/>
              <a:gd name="connsiteY2" fmla="*/ 4357274 h 6874768"/>
              <a:gd name="connsiteX3" fmla="*/ 2939968 w 4389265"/>
              <a:gd name="connsiteY3" fmla="*/ 6874768 h 6874768"/>
              <a:gd name="connsiteX4" fmla="*/ 0 w 4389265"/>
              <a:gd name="connsiteY4" fmla="*/ 6863193 h 6874768"/>
              <a:gd name="connsiteX5" fmla="*/ 0 w 4389265"/>
              <a:gd name="connsiteY5" fmla="*/ 1 h 6874768"/>
              <a:gd name="connsiteX0" fmla="*/ 0 w 4386211"/>
              <a:gd name="connsiteY0" fmla="*/ 1 h 6874768"/>
              <a:gd name="connsiteX1" fmla="*/ 2500131 w 4386211"/>
              <a:gd name="connsiteY1" fmla="*/ 0 h 6874768"/>
              <a:gd name="connsiteX2" fmla="*/ 4340506 w 4386211"/>
              <a:gd name="connsiteY2" fmla="*/ 4357274 h 6874768"/>
              <a:gd name="connsiteX3" fmla="*/ 2939968 w 4386211"/>
              <a:gd name="connsiteY3" fmla="*/ 6874768 h 6874768"/>
              <a:gd name="connsiteX4" fmla="*/ 0 w 4386211"/>
              <a:gd name="connsiteY4" fmla="*/ 6863193 h 6874768"/>
              <a:gd name="connsiteX5" fmla="*/ 0 w 4386211"/>
              <a:gd name="connsiteY5" fmla="*/ 1 h 6874768"/>
              <a:gd name="connsiteX0" fmla="*/ 0 w 4386723"/>
              <a:gd name="connsiteY0" fmla="*/ 1 h 6874768"/>
              <a:gd name="connsiteX1" fmla="*/ 2500131 w 4386723"/>
              <a:gd name="connsiteY1" fmla="*/ 0 h 6874768"/>
              <a:gd name="connsiteX2" fmla="*/ 4340506 w 4386723"/>
              <a:gd name="connsiteY2" fmla="*/ 4357274 h 6874768"/>
              <a:gd name="connsiteX3" fmla="*/ 2939968 w 4386723"/>
              <a:gd name="connsiteY3" fmla="*/ 6874768 h 6874768"/>
              <a:gd name="connsiteX4" fmla="*/ 0 w 4386723"/>
              <a:gd name="connsiteY4" fmla="*/ 6863193 h 6874768"/>
              <a:gd name="connsiteX5" fmla="*/ 0 w 4386723"/>
              <a:gd name="connsiteY5" fmla="*/ 1 h 6874768"/>
              <a:gd name="connsiteX0" fmla="*/ 5787 w 4392510"/>
              <a:gd name="connsiteY0" fmla="*/ 1 h 6880555"/>
              <a:gd name="connsiteX1" fmla="*/ 2505918 w 4392510"/>
              <a:gd name="connsiteY1" fmla="*/ 0 h 6880555"/>
              <a:gd name="connsiteX2" fmla="*/ 4346293 w 4392510"/>
              <a:gd name="connsiteY2" fmla="*/ 4357274 h 6880555"/>
              <a:gd name="connsiteX3" fmla="*/ 2945755 w 4392510"/>
              <a:gd name="connsiteY3" fmla="*/ 6874768 h 6880555"/>
              <a:gd name="connsiteX4" fmla="*/ 0 w 4392510"/>
              <a:gd name="connsiteY4" fmla="*/ 6880555 h 6880555"/>
              <a:gd name="connsiteX5" fmla="*/ 5787 w 4392510"/>
              <a:gd name="connsiteY5" fmla="*/ 1 h 6880555"/>
              <a:gd name="connsiteX0" fmla="*/ 0 w 4953882"/>
              <a:gd name="connsiteY0" fmla="*/ 0 h 6886341"/>
              <a:gd name="connsiteX1" fmla="*/ 3067290 w 4953882"/>
              <a:gd name="connsiteY1" fmla="*/ 5786 h 6886341"/>
              <a:gd name="connsiteX2" fmla="*/ 4907665 w 4953882"/>
              <a:gd name="connsiteY2" fmla="*/ 4363060 h 6886341"/>
              <a:gd name="connsiteX3" fmla="*/ 3507127 w 4953882"/>
              <a:gd name="connsiteY3" fmla="*/ 6880554 h 6886341"/>
              <a:gd name="connsiteX4" fmla="*/ 561372 w 4953882"/>
              <a:gd name="connsiteY4" fmla="*/ 6886341 h 6886341"/>
              <a:gd name="connsiteX5" fmla="*/ 0 w 4953882"/>
              <a:gd name="connsiteY5" fmla="*/ 0 h 6886341"/>
              <a:gd name="connsiteX0" fmla="*/ 5788 w 4959670"/>
              <a:gd name="connsiteY0" fmla="*/ 0 h 6915278"/>
              <a:gd name="connsiteX1" fmla="*/ 3073078 w 4959670"/>
              <a:gd name="connsiteY1" fmla="*/ 5786 h 6915278"/>
              <a:gd name="connsiteX2" fmla="*/ 4913453 w 4959670"/>
              <a:gd name="connsiteY2" fmla="*/ 4363060 h 6915278"/>
              <a:gd name="connsiteX3" fmla="*/ 3512915 w 4959670"/>
              <a:gd name="connsiteY3" fmla="*/ 6880554 h 6915278"/>
              <a:gd name="connsiteX4" fmla="*/ 0 w 4959670"/>
              <a:gd name="connsiteY4" fmla="*/ 6915278 h 6915278"/>
              <a:gd name="connsiteX5" fmla="*/ 5788 w 4959670"/>
              <a:gd name="connsiteY5" fmla="*/ 0 h 69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9670" h="6915278">
                <a:moveTo>
                  <a:pt x="5788" y="0"/>
                </a:moveTo>
                <a:lnTo>
                  <a:pt x="3073078" y="5786"/>
                </a:lnTo>
                <a:cubicBezTo>
                  <a:pt x="3676890" y="1388762"/>
                  <a:pt x="4732116" y="3772950"/>
                  <a:pt x="4913453" y="4363060"/>
                </a:cubicBezTo>
                <a:cubicBezTo>
                  <a:pt x="5214395" y="5441434"/>
                  <a:pt x="3964328" y="6415638"/>
                  <a:pt x="3512915" y="6880554"/>
                </a:cubicBezTo>
                <a:lnTo>
                  <a:pt x="0" y="6915278"/>
                </a:lnTo>
                <a:cubicBezTo>
                  <a:pt x="1929" y="4610185"/>
                  <a:pt x="3859" y="2305093"/>
                  <a:pt x="57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ectangle 3">
            <a:extLst>
              <a:ext uri="{FF2B5EF4-FFF2-40B4-BE49-F238E27FC236}">
                <a16:creationId xmlns:a16="http://schemas.microsoft.com/office/drawing/2014/main" id="{3E840289-E702-B935-DB46-AC937E073B83}"/>
              </a:ext>
            </a:extLst>
          </p:cNvPr>
          <p:cNvSpPr/>
          <p:nvPr userDrawn="1"/>
        </p:nvSpPr>
        <p:spPr>
          <a:xfrm>
            <a:off x="-19504" y="-17361"/>
            <a:ext cx="3819731" cy="6915279"/>
          </a:xfrm>
          <a:custGeom>
            <a:avLst/>
            <a:gdLst>
              <a:gd name="connsiteX0" fmla="*/ 0 w 4433103"/>
              <a:gd name="connsiteY0" fmla="*/ 0 h 6863192"/>
              <a:gd name="connsiteX1" fmla="*/ 4433103 w 4433103"/>
              <a:gd name="connsiteY1" fmla="*/ 0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0 h 6863192"/>
              <a:gd name="connsiteX1" fmla="*/ 2789498 w 4433103"/>
              <a:gd name="connsiteY1" fmla="*/ 5787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1 h 6863193"/>
              <a:gd name="connsiteX1" fmla="*/ 2193402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4433103"/>
              <a:gd name="connsiteY0" fmla="*/ 1 h 6863193"/>
              <a:gd name="connsiteX1" fmla="*/ 2500131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2627452"/>
              <a:gd name="connsiteY0" fmla="*/ 1 h 6868981"/>
              <a:gd name="connsiteX1" fmla="*/ 2500131 w 2627452"/>
              <a:gd name="connsiteY1" fmla="*/ 0 h 6868981"/>
              <a:gd name="connsiteX2" fmla="*/ 2627452 w 2627452"/>
              <a:gd name="connsiteY2" fmla="*/ 6868981 h 6868981"/>
              <a:gd name="connsiteX3" fmla="*/ 0 w 2627452"/>
              <a:gd name="connsiteY3" fmla="*/ 6863193 h 6868981"/>
              <a:gd name="connsiteX4" fmla="*/ 0 w 2627452"/>
              <a:gd name="connsiteY4" fmla="*/ 1 h 6868981"/>
              <a:gd name="connsiteX0" fmla="*/ 0 w 2939968"/>
              <a:gd name="connsiteY0" fmla="*/ 1 h 6874768"/>
              <a:gd name="connsiteX1" fmla="*/ 2500131 w 2939968"/>
              <a:gd name="connsiteY1" fmla="*/ 0 h 6874768"/>
              <a:gd name="connsiteX2" fmla="*/ 2939968 w 2939968"/>
              <a:gd name="connsiteY2" fmla="*/ 6874768 h 6874768"/>
              <a:gd name="connsiteX3" fmla="*/ 0 w 2939968"/>
              <a:gd name="connsiteY3" fmla="*/ 6863193 h 6874768"/>
              <a:gd name="connsiteX4" fmla="*/ 0 w 2939968"/>
              <a:gd name="connsiteY4" fmla="*/ 1 h 6874768"/>
              <a:gd name="connsiteX0" fmla="*/ 0 w 4381017"/>
              <a:gd name="connsiteY0" fmla="*/ 1 h 6874768"/>
              <a:gd name="connsiteX1" fmla="*/ 2500131 w 4381017"/>
              <a:gd name="connsiteY1" fmla="*/ 0 h 6874768"/>
              <a:gd name="connsiteX2" fmla="*/ 4381017 w 4381017"/>
              <a:gd name="connsiteY2" fmla="*/ 4716089 h 6874768"/>
              <a:gd name="connsiteX3" fmla="*/ 2939968 w 4381017"/>
              <a:gd name="connsiteY3" fmla="*/ 6874768 h 6874768"/>
              <a:gd name="connsiteX4" fmla="*/ 0 w 4381017"/>
              <a:gd name="connsiteY4" fmla="*/ 6863193 h 6874768"/>
              <a:gd name="connsiteX5" fmla="*/ 0 w 4381017"/>
              <a:gd name="connsiteY5" fmla="*/ 1 h 6874768"/>
              <a:gd name="connsiteX0" fmla="*/ 0 w 4382951"/>
              <a:gd name="connsiteY0" fmla="*/ 1 h 6874768"/>
              <a:gd name="connsiteX1" fmla="*/ 2500131 w 4382951"/>
              <a:gd name="connsiteY1" fmla="*/ 0 h 6874768"/>
              <a:gd name="connsiteX2" fmla="*/ 4381017 w 4382951"/>
              <a:gd name="connsiteY2" fmla="*/ 4716089 h 6874768"/>
              <a:gd name="connsiteX3" fmla="*/ 2939968 w 4382951"/>
              <a:gd name="connsiteY3" fmla="*/ 6874768 h 6874768"/>
              <a:gd name="connsiteX4" fmla="*/ 0 w 4382951"/>
              <a:gd name="connsiteY4" fmla="*/ 6863193 h 6874768"/>
              <a:gd name="connsiteX5" fmla="*/ 0 w 4382951"/>
              <a:gd name="connsiteY5" fmla="*/ 1 h 6874768"/>
              <a:gd name="connsiteX0" fmla="*/ 0 w 4383135"/>
              <a:gd name="connsiteY0" fmla="*/ 1 h 6874768"/>
              <a:gd name="connsiteX1" fmla="*/ 2500131 w 4383135"/>
              <a:gd name="connsiteY1" fmla="*/ 0 h 6874768"/>
              <a:gd name="connsiteX2" fmla="*/ 4381017 w 4383135"/>
              <a:gd name="connsiteY2" fmla="*/ 4716089 h 6874768"/>
              <a:gd name="connsiteX3" fmla="*/ 2939968 w 4383135"/>
              <a:gd name="connsiteY3" fmla="*/ 6874768 h 6874768"/>
              <a:gd name="connsiteX4" fmla="*/ 0 w 4383135"/>
              <a:gd name="connsiteY4" fmla="*/ 6863193 h 6874768"/>
              <a:gd name="connsiteX5" fmla="*/ 0 w 4383135"/>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405388"/>
              <a:gd name="connsiteY0" fmla="*/ 1 h 6874768"/>
              <a:gd name="connsiteX1" fmla="*/ 2500131 w 4405388"/>
              <a:gd name="connsiteY1" fmla="*/ 0 h 6874768"/>
              <a:gd name="connsiteX2" fmla="*/ 4381017 w 4405388"/>
              <a:gd name="connsiteY2" fmla="*/ 4478808 h 6874768"/>
              <a:gd name="connsiteX3" fmla="*/ 2939968 w 4405388"/>
              <a:gd name="connsiteY3" fmla="*/ 6874768 h 6874768"/>
              <a:gd name="connsiteX4" fmla="*/ 0 w 4405388"/>
              <a:gd name="connsiteY4" fmla="*/ 6863193 h 6874768"/>
              <a:gd name="connsiteX5" fmla="*/ 0 w 4405388"/>
              <a:gd name="connsiteY5" fmla="*/ 1 h 6874768"/>
              <a:gd name="connsiteX0" fmla="*/ 0 w 4365673"/>
              <a:gd name="connsiteY0" fmla="*/ 1 h 6874768"/>
              <a:gd name="connsiteX1" fmla="*/ 2500131 w 4365673"/>
              <a:gd name="connsiteY1" fmla="*/ 0 h 6874768"/>
              <a:gd name="connsiteX2" fmla="*/ 4340506 w 4365673"/>
              <a:gd name="connsiteY2" fmla="*/ 4357274 h 6874768"/>
              <a:gd name="connsiteX3" fmla="*/ 2939968 w 4365673"/>
              <a:gd name="connsiteY3" fmla="*/ 6874768 h 6874768"/>
              <a:gd name="connsiteX4" fmla="*/ 0 w 4365673"/>
              <a:gd name="connsiteY4" fmla="*/ 6863193 h 6874768"/>
              <a:gd name="connsiteX5" fmla="*/ 0 w 4365673"/>
              <a:gd name="connsiteY5" fmla="*/ 1 h 6874768"/>
              <a:gd name="connsiteX0" fmla="*/ 0 w 4389265"/>
              <a:gd name="connsiteY0" fmla="*/ 1 h 6874768"/>
              <a:gd name="connsiteX1" fmla="*/ 2500131 w 4389265"/>
              <a:gd name="connsiteY1" fmla="*/ 0 h 6874768"/>
              <a:gd name="connsiteX2" fmla="*/ 4340506 w 4389265"/>
              <a:gd name="connsiteY2" fmla="*/ 4357274 h 6874768"/>
              <a:gd name="connsiteX3" fmla="*/ 2939968 w 4389265"/>
              <a:gd name="connsiteY3" fmla="*/ 6874768 h 6874768"/>
              <a:gd name="connsiteX4" fmla="*/ 0 w 4389265"/>
              <a:gd name="connsiteY4" fmla="*/ 6863193 h 6874768"/>
              <a:gd name="connsiteX5" fmla="*/ 0 w 4389265"/>
              <a:gd name="connsiteY5" fmla="*/ 1 h 6874768"/>
              <a:gd name="connsiteX0" fmla="*/ 0 w 4386211"/>
              <a:gd name="connsiteY0" fmla="*/ 1 h 6874768"/>
              <a:gd name="connsiteX1" fmla="*/ 2500131 w 4386211"/>
              <a:gd name="connsiteY1" fmla="*/ 0 h 6874768"/>
              <a:gd name="connsiteX2" fmla="*/ 4340506 w 4386211"/>
              <a:gd name="connsiteY2" fmla="*/ 4357274 h 6874768"/>
              <a:gd name="connsiteX3" fmla="*/ 2939968 w 4386211"/>
              <a:gd name="connsiteY3" fmla="*/ 6874768 h 6874768"/>
              <a:gd name="connsiteX4" fmla="*/ 0 w 4386211"/>
              <a:gd name="connsiteY4" fmla="*/ 6863193 h 6874768"/>
              <a:gd name="connsiteX5" fmla="*/ 0 w 4386211"/>
              <a:gd name="connsiteY5" fmla="*/ 1 h 6874768"/>
              <a:gd name="connsiteX0" fmla="*/ 0 w 4386723"/>
              <a:gd name="connsiteY0" fmla="*/ 1 h 6874768"/>
              <a:gd name="connsiteX1" fmla="*/ 2500131 w 4386723"/>
              <a:gd name="connsiteY1" fmla="*/ 0 h 6874768"/>
              <a:gd name="connsiteX2" fmla="*/ 4340506 w 4386723"/>
              <a:gd name="connsiteY2" fmla="*/ 4357274 h 6874768"/>
              <a:gd name="connsiteX3" fmla="*/ 2939968 w 4386723"/>
              <a:gd name="connsiteY3" fmla="*/ 6874768 h 6874768"/>
              <a:gd name="connsiteX4" fmla="*/ 0 w 4386723"/>
              <a:gd name="connsiteY4" fmla="*/ 6863193 h 6874768"/>
              <a:gd name="connsiteX5" fmla="*/ 0 w 4386723"/>
              <a:gd name="connsiteY5" fmla="*/ 1 h 6874768"/>
              <a:gd name="connsiteX0" fmla="*/ 0 w 4386723"/>
              <a:gd name="connsiteY0" fmla="*/ 1 h 6892130"/>
              <a:gd name="connsiteX1" fmla="*/ 2500131 w 4386723"/>
              <a:gd name="connsiteY1" fmla="*/ 0 h 6892130"/>
              <a:gd name="connsiteX2" fmla="*/ 4340506 w 4386723"/>
              <a:gd name="connsiteY2" fmla="*/ 4357274 h 6892130"/>
              <a:gd name="connsiteX3" fmla="*/ 2939968 w 4386723"/>
              <a:gd name="connsiteY3" fmla="*/ 6874768 h 6892130"/>
              <a:gd name="connsiteX4" fmla="*/ 5788 w 4386723"/>
              <a:gd name="connsiteY4" fmla="*/ 6892130 h 6892130"/>
              <a:gd name="connsiteX5" fmla="*/ 0 w 4386723"/>
              <a:gd name="connsiteY5" fmla="*/ 1 h 6892130"/>
              <a:gd name="connsiteX0" fmla="*/ 584526 w 4380940"/>
              <a:gd name="connsiteY0" fmla="*/ 1 h 6892130"/>
              <a:gd name="connsiteX1" fmla="*/ 2494348 w 4380940"/>
              <a:gd name="connsiteY1" fmla="*/ 0 h 6892130"/>
              <a:gd name="connsiteX2" fmla="*/ 4334723 w 4380940"/>
              <a:gd name="connsiteY2" fmla="*/ 4357274 h 6892130"/>
              <a:gd name="connsiteX3" fmla="*/ 2934185 w 4380940"/>
              <a:gd name="connsiteY3" fmla="*/ 6874768 h 6892130"/>
              <a:gd name="connsiteX4" fmla="*/ 5 w 4380940"/>
              <a:gd name="connsiteY4" fmla="*/ 6892130 h 6892130"/>
              <a:gd name="connsiteX5" fmla="*/ 584526 w 4380940"/>
              <a:gd name="connsiteY5" fmla="*/ 1 h 6892130"/>
              <a:gd name="connsiteX0" fmla="*/ 572951 w 4380940"/>
              <a:gd name="connsiteY0" fmla="*/ 5788 h 6892130"/>
              <a:gd name="connsiteX1" fmla="*/ 2494348 w 4380940"/>
              <a:gd name="connsiteY1" fmla="*/ 0 h 6892130"/>
              <a:gd name="connsiteX2" fmla="*/ 4334723 w 4380940"/>
              <a:gd name="connsiteY2" fmla="*/ 4357274 h 6892130"/>
              <a:gd name="connsiteX3" fmla="*/ 2934185 w 4380940"/>
              <a:gd name="connsiteY3" fmla="*/ 6874768 h 6892130"/>
              <a:gd name="connsiteX4" fmla="*/ 5 w 4380940"/>
              <a:gd name="connsiteY4" fmla="*/ 6892130 h 6892130"/>
              <a:gd name="connsiteX5" fmla="*/ 572951 w 4380940"/>
              <a:gd name="connsiteY5" fmla="*/ 5788 h 6892130"/>
              <a:gd name="connsiteX0" fmla="*/ 11742 w 3819731"/>
              <a:gd name="connsiteY0" fmla="*/ 5788 h 6903705"/>
              <a:gd name="connsiteX1" fmla="*/ 1933139 w 3819731"/>
              <a:gd name="connsiteY1" fmla="*/ 0 h 6903705"/>
              <a:gd name="connsiteX2" fmla="*/ 3773514 w 3819731"/>
              <a:gd name="connsiteY2" fmla="*/ 4357274 h 6903705"/>
              <a:gd name="connsiteX3" fmla="*/ 2372976 w 3819731"/>
              <a:gd name="connsiteY3" fmla="*/ 6874768 h 6903705"/>
              <a:gd name="connsiteX4" fmla="*/ 168 w 3819731"/>
              <a:gd name="connsiteY4" fmla="*/ 6903705 h 6903705"/>
              <a:gd name="connsiteX5" fmla="*/ 11742 w 3819731"/>
              <a:gd name="connsiteY5" fmla="*/ 5788 h 6903705"/>
              <a:gd name="connsiteX0" fmla="*/ 11742 w 3819731"/>
              <a:gd name="connsiteY0" fmla="*/ 0 h 6915279"/>
              <a:gd name="connsiteX1" fmla="*/ 1933139 w 3819731"/>
              <a:gd name="connsiteY1" fmla="*/ 11574 h 6915279"/>
              <a:gd name="connsiteX2" fmla="*/ 3773514 w 3819731"/>
              <a:gd name="connsiteY2" fmla="*/ 4368848 h 6915279"/>
              <a:gd name="connsiteX3" fmla="*/ 2372976 w 3819731"/>
              <a:gd name="connsiteY3" fmla="*/ 6886342 h 6915279"/>
              <a:gd name="connsiteX4" fmla="*/ 168 w 3819731"/>
              <a:gd name="connsiteY4" fmla="*/ 6915279 h 6915279"/>
              <a:gd name="connsiteX5" fmla="*/ 11742 w 3819731"/>
              <a:gd name="connsiteY5" fmla="*/ 0 h 691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9731" h="6915279">
                <a:moveTo>
                  <a:pt x="11742" y="0"/>
                </a:moveTo>
                <a:lnTo>
                  <a:pt x="1933139" y="11574"/>
                </a:lnTo>
                <a:cubicBezTo>
                  <a:pt x="2536951" y="1394550"/>
                  <a:pt x="3592177" y="3778738"/>
                  <a:pt x="3773514" y="4368848"/>
                </a:cubicBezTo>
                <a:cubicBezTo>
                  <a:pt x="4074456" y="5447222"/>
                  <a:pt x="2824389" y="6421426"/>
                  <a:pt x="2372976" y="6886342"/>
                </a:cubicBezTo>
                <a:lnTo>
                  <a:pt x="168" y="6915279"/>
                </a:lnTo>
                <a:cubicBezTo>
                  <a:pt x="-1761" y="4617903"/>
                  <a:pt x="13671" y="2297376"/>
                  <a:pt x="1174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338910" y="3428999"/>
            <a:ext cx="2874308" cy="2156045"/>
          </a:xfrm>
        </p:spPr>
        <p:txBody>
          <a:bodyPr>
            <a:normAutofit/>
          </a:bodyPr>
          <a:lstStyle>
            <a:lvl1pPr marL="0" indent="0">
              <a:buNone/>
              <a:defRPr sz="3200" b="1">
                <a:solidFill>
                  <a:schemeClr val="bg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3808654" y="3255640"/>
            <a:ext cx="2155383" cy="1867740"/>
          </a:xfrm>
        </p:spPr>
        <p:txBody>
          <a:bodyPr numCol="1" spcCol="360000">
            <a:normAutofit/>
          </a:bodyPr>
          <a:lstStyle>
            <a:lvl1pPr marL="0" indent="0" algn="ctr">
              <a:buNone/>
              <a:defRPr sz="1400">
                <a:solidFill>
                  <a:schemeClr val="bg2"/>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3808743" y="2717155"/>
            <a:ext cx="2155350" cy="411162"/>
          </a:xfrm>
        </p:spPr>
        <p:txBody>
          <a:bodyPr>
            <a:noAutofit/>
          </a:bodyPr>
          <a:lstStyle>
            <a:lvl1pPr marL="0" indent="0" algn="ctr">
              <a:buNone/>
              <a:defRPr sz="1600" b="1">
                <a:solidFill>
                  <a:schemeClr val="tx1"/>
                </a:solidFill>
              </a:defRPr>
            </a:lvl1pPr>
          </a:lstStyle>
          <a:p>
            <a:pPr lvl="0"/>
            <a:r>
              <a:rPr lang="en-GB" dirty="0"/>
              <a:t>Click to edit Master text styles</a:t>
            </a:r>
          </a:p>
        </p:txBody>
      </p:sp>
      <p:sp>
        <p:nvSpPr>
          <p:cNvPr id="3" name="Picture Placeholder 13">
            <a:extLst>
              <a:ext uri="{FF2B5EF4-FFF2-40B4-BE49-F238E27FC236}">
                <a16:creationId xmlns:a16="http://schemas.microsoft.com/office/drawing/2014/main" id="{3A1212EA-200F-D6EF-FB9D-961AA0F04C29}"/>
              </a:ext>
            </a:extLst>
          </p:cNvPr>
          <p:cNvSpPr>
            <a:spLocks noGrp="1"/>
          </p:cNvSpPr>
          <p:nvPr>
            <p:ph type="pic" sz="quarter" idx="13"/>
          </p:nvPr>
        </p:nvSpPr>
        <p:spPr>
          <a:xfrm>
            <a:off x="7532885" y="-5192"/>
            <a:ext cx="4677291" cy="6874170"/>
          </a:xfrm>
          <a:custGeom>
            <a:avLst/>
            <a:gdLst>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210616 w 7677053"/>
              <a:gd name="connsiteY0" fmla="*/ 0 h 6864980"/>
              <a:gd name="connsiteX1" fmla="*/ 7677053 w 7677053"/>
              <a:gd name="connsiteY1" fmla="*/ 0 h 6864980"/>
              <a:gd name="connsiteX2" fmla="*/ 7677053 w 7677053"/>
              <a:gd name="connsiteY2" fmla="*/ 6858000 h 6864980"/>
              <a:gd name="connsiteX3" fmla="*/ 650365 w 7677053"/>
              <a:gd name="connsiteY3" fmla="*/ 6864980 h 6864980"/>
              <a:gd name="connsiteX4" fmla="*/ 1955656 w 7677053"/>
              <a:gd name="connsiteY4" fmla="*/ 4264873 h 6864980"/>
              <a:gd name="connsiteX5" fmla="*/ 210616 w 7677053"/>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5707438 w 7466437"/>
              <a:gd name="connsiteY2" fmla="*/ 6851020 h 6864980"/>
              <a:gd name="connsiteX3" fmla="*/ 439749 w 7466437"/>
              <a:gd name="connsiteY3" fmla="*/ 6864980 h 6864980"/>
              <a:gd name="connsiteX4" fmla="*/ 1800881 w 7466437"/>
              <a:gd name="connsiteY4" fmla="*/ 4222992 h 6864980"/>
              <a:gd name="connsiteX5" fmla="*/ 0 w 7466437"/>
              <a:gd name="connsiteY5" fmla="*/ 0 h 6864980"/>
              <a:gd name="connsiteX0" fmla="*/ 0 w 5707438"/>
              <a:gd name="connsiteY0" fmla="*/ 0 h 6864980"/>
              <a:gd name="connsiteX1" fmla="*/ 5700458 w 5707438"/>
              <a:gd name="connsiteY1" fmla="*/ 0 h 6864980"/>
              <a:gd name="connsiteX2" fmla="*/ 5707438 w 5707438"/>
              <a:gd name="connsiteY2" fmla="*/ 6851020 h 6864980"/>
              <a:gd name="connsiteX3" fmla="*/ 439749 w 5707438"/>
              <a:gd name="connsiteY3" fmla="*/ 6864980 h 6864980"/>
              <a:gd name="connsiteX4" fmla="*/ 1800881 w 5707438"/>
              <a:gd name="connsiteY4" fmla="*/ 4222992 h 6864980"/>
              <a:gd name="connsiteX5" fmla="*/ 0 w 5707438"/>
              <a:gd name="connsiteY5" fmla="*/ 0 h 6864980"/>
              <a:gd name="connsiteX0" fmla="*/ 0 w 5707438"/>
              <a:gd name="connsiteY0" fmla="*/ 0 h 6864980"/>
              <a:gd name="connsiteX1" fmla="*/ 4658737 w 5707438"/>
              <a:gd name="connsiteY1" fmla="*/ 0 h 6864980"/>
              <a:gd name="connsiteX2" fmla="*/ 5707438 w 5707438"/>
              <a:gd name="connsiteY2" fmla="*/ 6851020 h 6864980"/>
              <a:gd name="connsiteX3" fmla="*/ 439749 w 5707438"/>
              <a:gd name="connsiteY3" fmla="*/ 6864980 h 6864980"/>
              <a:gd name="connsiteX4" fmla="*/ 1800881 w 5707438"/>
              <a:gd name="connsiteY4" fmla="*/ 4222992 h 6864980"/>
              <a:gd name="connsiteX5" fmla="*/ 0 w 5707438"/>
              <a:gd name="connsiteY5" fmla="*/ 0 h 6864980"/>
              <a:gd name="connsiteX0" fmla="*/ 0 w 4659115"/>
              <a:gd name="connsiteY0" fmla="*/ 0 h 6868382"/>
              <a:gd name="connsiteX1" fmla="*/ 4658737 w 4659115"/>
              <a:gd name="connsiteY1" fmla="*/ 0 h 6868382"/>
              <a:gd name="connsiteX2" fmla="*/ 4654142 w 4659115"/>
              <a:gd name="connsiteY2" fmla="*/ 6868382 h 6868382"/>
              <a:gd name="connsiteX3" fmla="*/ 439749 w 4659115"/>
              <a:gd name="connsiteY3" fmla="*/ 6864980 h 6868382"/>
              <a:gd name="connsiteX4" fmla="*/ 1800881 w 4659115"/>
              <a:gd name="connsiteY4" fmla="*/ 4222992 h 6868382"/>
              <a:gd name="connsiteX5" fmla="*/ 0 w 4659115"/>
              <a:gd name="connsiteY5" fmla="*/ 0 h 6868382"/>
              <a:gd name="connsiteX0" fmla="*/ 0 w 4677291"/>
              <a:gd name="connsiteY0" fmla="*/ 0 h 6874170"/>
              <a:gd name="connsiteX1" fmla="*/ 4658737 w 4677291"/>
              <a:gd name="connsiteY1" fmla="*/ 0 h 6874170"/>
              <a:gd name="connsiteX2" fmla="*/ 4677291 w 4677291"/>
              <a:gd name="connsiteY2" fmla="*/ 6874170 h 6874170"/>
              <a:gd name="connsiteX3" fmla="*/ 439749 w 4677291"/>
              <a:gd name="connsiteY3" fmla="*/ 6864980 h 6874170"/>
              <a:gd name="connsiteX4" fmla="*/ 1800881 w 4677291"/>
              <a:gd name="connsiteY4" fmla="*/ 4222992 h 6874170"/>
              <a:gd name="connsiteX5" fmla="*/ 0 w 4677291"/>
              <a:gd name="connsiteY5" fmla="*/ 0 h 687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7291" h="6874170">
                <a:moveTo>
                  <a:pt x="0" y="0"/>
                </a:moveTo>
                <a:lnTo>
                  <a:pt x="4658737" y="0"/>
                </a:lnTo>
                <a:cubicBezTo>
                  <a:pt x="4661064" y="2283673"/>
                  <a:pt x="4674964" y="4590497"/>
                  <a:pt x="4677291" y="6874170"/>
                </a:cubicBezTo>
                <a:lnTo>
                  <a:pt x="439749" y="6864980"/>
                </a:lnTo>
                <a:cubicBezTo>
                  <a:pt x="1754733" y="5647525"/>
                  <a:pt x="2076597" y="5025127"/>
                  <a:pt x="1800881" y="4222992"/>
                </a:cubicBezTo>
                <a:cubicBezTo>
                  <a:pt x="1204078" y="2694921"/>
                  <a:pt x="931075" y="2145233"/>
                  <a:pt x="0" y="0"/>
                </a:cubicBezTo>
                <a:close/>
              </a:path>
            </a:pathLst>
          </a:custGeom>
        </p:spPr>
        <p:txBody>
          <a:bodyPr/>
          <a:lstStyle/>
          <a:p>
            <a:endParaRPr lang="en-ES" dirty="0"/>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10" name="Text Placeholder 11">
            <a:extLst>
              <a:ext uri="{FF2B5EF4-FFF2-40B4-BE49-F238E27FC236}">
                <a16:creationId xmlns:a16="http://schemas.microsoft.com/office/drawing/2014/main" id="{3FC975CA-0AEF-FEFD-0A1D-7812C53BC187}"/>
              </a:ext>
            </a:extLst>
          </p:cNvPr>
          <p:cNvSpPr>
            <a:spLocks noGrp="1"/>
          </p:cNvSpPr>
          <p:nvPr>
            <p:ph type="body" sz="quarter" idx="18"/>
          </p:nvPr>
        </p:nvSpPr>
        <p:spPr>
          <a:xfrm>
            <a:off x="6810971" y="3967483"/>
            <a:ext cx="2155383" cy="1867741"/>
          </a:xfrm>
        </p:spPr>
        <p:txBody>
          <a:bodyPr numCol="1" spcCol="360000">
            <a:normAutofit/>
          </a:bodyPr>
          <a:lstStyle>
            <a:lvl1pPr marL="0" indent="0" algn="ctr">
              <a:buNone/>
              <a:defRPr sz="1400">
                <a:solidFill>
                  <a:schemeClr val="bg2"/>
                </a:solidFill>
              </a:defRPr>
            </a:lvl1pPr>
          </a:lstStyle>
          <a:p>
            <a:pPr lvl="0"/>
            <a:r>
              <a:rPr lang="en-GB" dirty="0"/>
              <a:t>Click to edit Master text styles</a:t>
            </a:r>
          </a:p>
        </p:txBody>
      </p:sp>
      <p:sp>
        <p:nvSpPr>
          <p:cNvPr id="13" name="Text Placeholder 10">
            <a:extLst>
              <a:ext uri="{FF2B5EF4-FFF2-40B4-BE49-F238E27FC236}">
                <a16:creationId xmlns:a16="http://schemas.microsoft.com/office/drawing/2014/main" id="{C04C1604-9BA3-DE5C-913F-9CA8CAD07162}"/>
              </a:ext>
            </a:extLst>
          </p:cNvPr>
          <p:cNvSpPr>
            <a:spLocks noGrp="1"/>
          </p:cNvSpPr>
          <p:nvPr>
            <p:ph type="body" sz="quarter" idx="19"/>
          </p:nvPr>
        </p:nvSpPr>
        <p:spPr>
          <a:xfrm>
            <a:off x="6811060" y="3428999"/>
            <a:ext cx="2155350" cy="411162"/>
          </a:xfrm>
        </p:spPr>
        <p:txBody>
          <a:bodyPr>
            <a:noAutofit/>
          </a:bodyPr>
          <a:lstStyle>
            <a:lvl1pPr marL="0" indent="0" algn="ctr">
              <a:buNone/>
              <a:defRPr sz="1600" b="1">
                <a:solidFill>
                  <a:schemeClr val="accent4"/>
                </a:solidFill>
              </a:defRPr>
            </a:lvl1pPr>
          </a:lstStyle>
          <a:p>
            <a:pPr lvl="0"/>
            <a:r>
              <a:rPr lang="en-GB" dirty="0"/>
              <a:t>Click to edit Master text styles</a:t>
            </a:r>
          </a:p>
        </p:txBody>
      </p:sp>
    </p:spTree>
    <p:extLst>
      <p:ext uri="{BB962C8B-B14F-4D97-AF65-F5344CB8AC3E}">
        <p14:creationId xmlns:p14="http://schemas.microsoft.com/office/powerpoint/2010/main" val="2087955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ntro text + 2 columns black">
    <p:bg>
      <p:bgPr>
        <a:solidFill>
          <a:schemeClr val="tx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B051647-D8C8-0191-DC1F-94F318DEB49E}"/>
              </a:ext>
            </a:extLst>
          </p:cNvPr>
          <p:cNvCxnSpPr>
            <a:cxnSpLocks/>
          </p:cNvCxnSpPr>
          <p:nvPr userDrawn="1"/>
        </p:nvCxnSpPr>
        <p:spPr>
          <a:xfrm>
            <a:off x="-901728" y="342839"/>
            <a:ext cx="4319153" cy="3551139"/>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
        <p:nvSpPr>
          <p:cNvPr id="3" name="Round Same-side Corner of Rectangle 2">
            <a:extLst>
              <a:ext uri="{FF2B5EF4-FFF2-40B4-BE49-F238E27FC236}">
                <a16:creationId xmlns:a16="http://schemas.microsoft.com/office/drawing/2014/main" id="{CB21F98E-47C5-42A9-9121-7D292DD66BEC}"/>
              </a:ext>
            </a:extLst>
          </p:cNvPr>
          <p:cNvSpPr/>
          <p:nvPr userDrawn="1"/>
        </p:nvSpPr>
        <p:spPr>
          <a:xfrm>
            <a:off x="1788289" y="2369917"/>
            <a:ext cx="11366339" cy="4644341"/>
          </a:xfrm>
          <a:prstGeom prst="round2SameRect">
            <a:avLst/>
          </a:prstGeom>
          <a:solidFill>
            <a:schemeClr val="bg1"/>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69962" y="1272955"/>
            <a:ext cx="8652076" cy="1001712"/>
          </a:xfrm>
        </p:spPr>
        <p:txBody>
          <a:bodyPr anchor="t">
            <a:normAutofit/>
          </a:bodyPr>
          <a:lstStyle>
            <a:lvl1pPr marL="0" indent="0" algn="ctr">
              <a:buNone/>
              <a:defRPr sz="3200" b="1">
                <a:solidFill>
                  <a:schemeClr val="accent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5370654" y="3073078"/>
            <a:ext cx="6475272" cy="3073722"/>
          </a:xfrm>
        </p:spPr>
        <p:txBody>
          <a:bodyPr numCol="2" spcCol="360000">
            <a:normAutofit/>
          </a:bodyPr>
          <a:lstStyle>
            <a:lvl1pPr marL="0" indent="0">
              <a:buNone/>
              <a:defRPr sz="1400">
                <a:solidFill>
                  <a:schemeClr val="tx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2493963" y="3073078"/>
            <a:ext cx="2523662" cy="2511747"/>
          </a:xfrm>
        </p:spPr>
        <p:txBody>
          <a:bodyPr>
            <a:normAutofit/>
          </a:bodyPr>
          <a:lstStyle>
            <a:lvl1pPr marL="0" indent="0">
              <a:buNone/>
              <a:defRPr sz="1800">
                <a:solidFill>
                  <a:schemeClr val="accent1"/>
                </a:solidFill>
              </a:defRPr>
            </a:lvl1pPr>
          </a:lstStyle>
          <a:p>
            <a:pPr lvl="0"/>
            <a:r>
              <a:rPr lang="en-GB" dirty="0"/>
              <a:t>Click to edit Master text styles</a:t>
            </a:r>
          </a:p>
        </p:txBody>
      </p:sp>
      <p:sp>
        <p:nvSpPr>
          <p:cNvPr id="18" name="Oval 17">
            <a:extLst>
              <a:ext uri="{FF2B5EF4-FFF2-40B4-BE49-F238E27FC236}">
                <a16:creationId xmlns:a16="http://schemas.microsoft.com/office/drawing/2014/main" id="{C104AD82-5AFB-F7A0-4F4D-43D805D3BB25}"/>
              </a:ext>
            </a:extLst>
          </p:cNvPr>
          <p:cNvSpPr/>
          <p:nvPr userDrawn="1"/>
        </p:nvSpPr>
        <p:spPr>
          <a:xfrm>
            <a:off x="10139080" y="-736115"/>
            <a:ext cx="2469612" cy="2469612"/>
          </a:xfrm>
          <a:prstGeom prst="ellipse">
            <a:avLst/>
          </a:prstGeom>
          <a:noFill/>
          <a:ln w="1270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9" name="Oval 18">
            <a:extLst>
              <a:ext uri="{FF2B5EF4-FFF2-40B4-BE49-F238E27FC236}">
                <a16:creationId xmlns:a16="http://schemas.microsoft.com/office/drawing/2014/main" id="{1FAA86E9-7B3D-20D1-7F5E-74D229661495}"/>
              </a:ext>
            </a:extLst>
          </p:cNvPr>
          <p:cNvSpPr/>
          <p:nvPr userDrawn="1"/>
        </p:nvSpPr>
        <p:spPr>
          <a:xfrm>
            <a:off x="-585577" y="5650510"/>
            <a:ext cx="3499022" cy="3499022"/>
          </a:xfrm>
          <a:prstGeom prst="ellipse">
            <a:avLst/>
          </a:prstGeom>
          <a:noFill/>
          <a:ln w="1270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Tree>
    <p:extLst>
      <p:ext uri="{BB962C8B-B14F-4D97-AF65-F5344CB8AC3E}">
        <p14:creationId xmlns:p14="http://schemas.microsoft.com/office/powerpoint/2010/main" val="724523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ntro text + 2 columns white">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B051647-D8C8-0191-DC1F-94F318DEB49E}"/>
              </a:ext>
            </a:extLst>
          </p:cNvPr>
          <p:cNvCxnSpPr>
            <a:cxnSpLocks/>
          </p:cNvCxnSpPr>
          <p:nvPr userDrawn="1"/>
        </p:nvCxnSpPr>
        <p:spPr>
          <a:xfrm>
            <a:off x="-901728" y="342839"/>
            <a:ext cx="4319153" cy="3551139"/>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
        <p:nvSpPr>
          <p:cNvPr id="3" name="Round Same-side Corner of Rectangle 2">
            <a:extLst>
              <a:ext uri="{FF2B5EF4-FFF2-40B4-BE49-F238E27FC236}">
                <a16:creationId xmlns:a16="http://schemas.microsoft.com/office/drawing/2014/main" id="{CB21F98E-47C5-42A9-9121-7D292DD66BEC}"/>
              </a:ext>
            </a:extLst>
          </p:cNvPr>
          <p:cNvSpPr/>
          <p:nvPr userDrawn="1"/>
        </p:nvSpPr>
        <p:spPr>
          <a:xfrm>
            <a:off x="1788289" y="2369917"/>
            <a:ext cx="11366339" cy="4644341"/>
          </a:xfrm>
          <a:prstGeom prst="round2SameRect">
            <a:avLst/>
          </a:prstGeom>
          <a:solidFill>
            <a:schemeClr val="accent1"/>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69962" y="1272955"/>
            <a:ext cx="8652076" cy="1001712"/>
          </a:xfrm>
        </p:spPr>
        <p:txBody>
          <a:bodyPr anchor="t">
            <a:normAutofit/>
          </a:bodyPr>
          <a:lstStyle>
            <a:lvl1pPr marL="0" indent="0" algn="ctr">
              <a:buNone/>
              <a:defRPr sz="3200" b="1">
                <a:solidFill>
                  <a:schemeClr val="tx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6462578" y="3073079"/>
            <a:ext cx="3602035" cy="3073722"/>
          </a:xfrm>
        </p:spPr>
        <p:txBody>
          <a:bodyPr numCol="1" spcCol="360000">
            <a:normAutofit/>
          </a:bodyPr>
          <a:lstStyle>
            <a:lvl1pPr marL="0" indent="0">
              <a:buNone/>
              <a:defRPr sz="1400">
                <a:solidFill>
                  <a:schemeClr val="bg2"/>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2493962" y="3073079"/>
            <a:ext cx="3602035" cy="1076446"/>
          </a:xfrm>
        </p:spPr>
        <p:txBody>
          <a:bodyPr>
            <a:normAutofit/>
          </a:bodyPr>
          <a:lstStyle>
            <a:lvl1pPr marL="0" indent="0">
              <a:buNone/>
              <a:defRPr sz="1800">
                <a:solidFill>
                  <a:schemeClr val="accent4"/>
                </a:solidFill>
              </a:defRPr>
            </a:lvl1pPr>
          </a:lstStyle>
          <a:p>
            <a:pPr lvl="0"/>
            <a:r>
              <a:rPr lang="en-GB" dirty="0"/>
              <a:t>Click to edit Master text styles</a:t>
            </a:r>
          </a:p>
        </p:txBody>
      </p:sp>
      <p:sp>
        <p:nvSpPr>
          <p:cNvPr id="19" name="Oval 18">
            <a:extLst>
              <a:ext uri="{FF2B5EF4-FFF2-40B4-BE49-F238E27FC236}">
                <a16:creationId xmlns:a16="http://schemas.microsoft.com/office/drawing/2014/main" id="{1FAA86E9-7B3D-20D1-7F5E-74D229661495}"/>
              </a:ext>
            </a:extLst>
          </p:cNvPr>
          <p:cNvSpPr/>
          <p:nvPr userDrawn="1"/>
        </p:nvSpPr>
        <p:spPr>
          <a:xfrm>
            <a:off x="-1399027" y="2542380"/>
            <a:ext cx="3499022" cy="3499022"/>
          </a:xfrm>
          <a:prstGeom prst="ellipse">
            <a:avLst/>
          </a:prstGeom>
          <a:noFill/>
          <a:ln w="1270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cxnSp>
        <p:nvCxnSpPr>
          <p:cNvPr id="4" name="Straight Connector 3">
            <a:extLst>
              <a:ext uri="{FF2B5EF4-FFF2-40B4-BE49-F238E27FC236}">
                <a16:creationId xmlns:a16="http://schemas.microsoft.com/office/drawing/2014/main" id="{160888E3-E2D9-3198-F759-2BBF846C8F24}"/>
              </a:ext>
            </a:extLst>
          </p:cNvPr>
          <p:cNvCxnSpPr>
            <a:cxnSpLocks/>
          </p:cNvCxnSpPr>
          <p:nvPr userDrawn="1"/>
        </p:nvCxnSpPr>
        <p:spPr>
          <a:xfrm>
            <a:off x="11136775" y="-150471"/>
            <a:ext cx="0" cy="7158942"/>
          </a:xfrm>
          <a:prstGeom prst="line">
            <a:avLst/>
          </a:prstGeom>
          <a:ln w="76200">
            <a:solidFill>
              <a:schemeClr val="tx1"/>
            </a:solidFill>
            <a:prstDash val="dash"/>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C39DC1A6-293E-4ACE-9D44-24B0EB2148CF}"/>
              </a:ext>
            </a:extLst>
          </p:cNvPr>
          <p:cNvSpPr>
            <a:spLocks noGrp="1"/>
          </p:cNvSpPr>
          <p:nvPr>
            <p:ph type="body" sz="quarter" idx="19"/>
          </p:nvPr>
        </p:nvSpPr>
        <p:spPr>
          <a:xfrm>
            <a:off x="2493962" y="4259264"/>
            <a:ext cx="3602037" cy="1887537"/>
          </a:xfrm>
        </p:spPr>
        <p:txBody>
          <a:bodyPr>
            <a:normAutofit/>
          </a:bodyPr>
          <a:lstStyle>
            <a:lvl1pPr marL="0" indent="0">
              <a:buNone/>
              <a:defRPr sz="14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184322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ntro text + 1 columns black">
    <p:bg>
      <p:bgPr>
        <a:solidFill>
          <a:schemeClr val="tx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2494344" y="1272955"/>
            <a:ext cx="7211028" cy="1001712"/>
          </a:xfrm>
        </p:spPr>
        <p:txBody>
          <a:bodyPr anchor="t">
            <a:normAutofit/>
          </a:bodyPr>
          <a:lstStyle>
            <a:lvl1pPr marL="0" indent="0" algn="ctr">
              <a:buNone/>
              <a:defRPr sz="3200" b="1">
                <a:solidFill>
                  <a:schemeClr val="bg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3939384" y="4155310"/>
            <a:ext cx="4319153" cy="1997277"/>
          </a:xfrm>
        </p:spPr>
        <p:txBody>
          <a:bodyPr numCol="1" spcCol="360000">
            <a:normAutofit/>
          </a:bodyPr>
          <a:lstStyle>
            <a:lvl1pPr marL="0" indent="0" algn="ctr">
              <a:buNone/>
              <a:defRPr sz="1400">
                <a:solidFill>
                  <a:schemeClr val="bg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2"/>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3936423" y="3084653"/>
            <a:ext cx="4319153" cy="968775"/>
          </a:xfrm>
        </p:spPr>
        <p:txBody>
          <a:bodyPr>
            <a:normAutofit/>
          </a:bodyPr>
          <a:lstStyle>
            <a:lvl1pPr marL="0" indent="0" algn="ctr">
              <a:buNone/>
              <a:defRPr sz="1800">
                <a:solidFill>
                  <a:schemeClr val="accent2"/>
                </a:solidFill>
              </a:defRPr>
            </a:lvl1pPr>
          </a:lstStyle>
          <a:p>
            <a:pPr lvl="0"/>
            <a:r>
              <a:rPr lang="en-GB" dirty="0"/>
              <a:t>Click to edit Master text styles</a:t>
            </a:r>
          </a:p>
        </p:txBody>
      </p:sp>
      <p:sp>
        <p:nvSpPr>
          <p:cNvPr id="18" name="Oval 17">
            <a:extLst>
              <a:ext uri="{FF2B5EF4-FFF2-40B4-BE49-F238E27FC236}">
                <a16:creationId xmlns:a16="http://schemas.microsoft.com/office/drawing/2014/main" id="{C104AD82-5AFB-F7A0-4F4D-43D805D3BB25}"/>
              </a:ext>
            </a:extLst>
          </p:cNvPr>
          <p:cNvSpPr/>
          <p:nvPr userDrawn="1"/>
        </p:nvSpPr>
        <p:spPr>
          <a:xfrm>
            <a:off x="9850919" y="584137"/>
            <a:ext cx="1690530" cy="1690530"/>
          </a:xfrm>
          <a:prstGeom prst="ellipse">
            <a:avLst/>
          </a:prstGeom>
          <a:noFill/>
          <a:ln w="762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9" name="Oval 18">
            <a:extLst>
              <a:ext uri="{FF2B5EF4-FFF2-40B4-BE49-F238E27FC236}">
                <a16:creationId xmlns:a16="http://schemas.microsoft.com/office/drawing/2014/main" id="{1FAA86E9-7B3D-20D1-7F5E-74D229661495}"/>
              </a:ext>
            </a:extLst>
          </p:cNvPr>
          <p:cNvSpPr/>
          <p:nvPr userDrawn="1"/>
        </p:nvSpPr>
        <p:spPr>
          <a:xfrm>
            <a:off x="885090" y="2353785"/>
            <a:ext cx="10421820" cy="10421820"/>
          </a:xfrm>
          <a:prstGeom prst="ellipse">
            <a:avLst/>
          </a:prstGeom>
          <a:noFill/>
          <a:ln w="1270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2"/>
                </a:solidFill>
              </a:defRPr>
            </a:lvl1pPr>
          </a:lstStyle>
          <a:p>
            <a:endParaRPr lang="en-ES" dirty="0"/>
          </a:p>
        </p:txBody>
      </p:sp>
      <p:cxnSp>
        <p:nvCxnSpPr>
          <p:cNvPr id="5" name="Straight Connector 4">
            <a:extLst>
              <a:ext uri="{FF2B5EF4-FFF2-40B4-BE49-F238E27FC236}">
                <a16:creationId xmlns:a16="http://schemas.microsoft.com/office/drawing/2014/main" id="{7AFBC8AD-C939-9E20-9C7A-6402771BADD2}"/>
              </a:ext>
            </a:extLst>
          </p:cNvPr>
          <p:cNvCxnSpPr>
            <a:cxnSpLocks/>
          </p:cNvCxnSpPr>
          <p:nvPr userDrawn="1"/>
        </p:nvCxnSpPr>
        <p:spPr>
          <a:xfrm flipV="1">
            <a:off x="-525316" y="-104172"/>
            <a:ext cx="4200278" cy="5018651"/>
          </a:xfrm>
          <a:prstGeom prst="line">
            <a:avLst/>
          </a:prstGeom>
          <a:ln w="76200">
            <a:solidFill>
              <a:schemeClr val="bg2"/>
            </a:solidFill>
            <a:prstDash val="solid"/>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cxnSp>
        <p:nvCxnSpPr>
          <p:cNvPr id="13" name="Straight Connector 12">
            <a:extLst>
              <a:ext uri="{FF2B5EF4-FFF2-40B4-BE49-F238E27FC236}">
                <a16:creationId xmlns:a16="http://schemas.microsoft.com/office/drawing/2014/main" id="{E9114685-F840-37EC-994B-A39B2BBA81C2}"/>
              </a:ext>
            </a:extLst>
          </p:cNvPr>
          <p:cNvCxnSpPr>
            <a:cxnSpLocks/>
          </p:cNvCxnSpPr>
          <p:nvPr userDrawn="1"/>
        </p:nvCxnSpPr>
        <p:spPr>
          <a:xfrm>
            <a:off x="-525316" y="2635170"/>
            <a:ext cx="4200278" cy="5018651"/>
          </a:xfrm>
          <a:prstGeom prst="line">
            <a:avLst/>
          </a:prstGeom>
          <a:ln w="76200">
            <a:solidFill>
              <a:schemeClr val="accent4"/>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98647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Intro text + 2 columns red">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2494344" y="1272955"/>
            <a:ext cx="7211028" cy="1001712"/>
          </a:xfrm>
        </p:spPr>
        <p:txBody>
          <a:bodyPr anchor="t">
            <a:normAutofit/>
          </a:bodyPr>
          <a:lstStyle>
            <a:lvl1pPr marL="0" indent="0" algn="ctr">
              <a:buNone/>
              <a:defRPr sz="3200" b="1">
                <a:solidFill>
                  <a:schemeClr val="bg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3223550" y="4155310"/>
            <a:ext cx="5758404" cy="1997277"/>
          </a:xfrm>
        </p:spPr>
        <p:txBody>
          <a:bodyPr numCol="2" spcCol="360000">
            <a:normAutofit/>
          </a:bodyPr>
          <a:lstStyle>
            <a:lvl1pPr marL="0" indent="0" algn="l">
              <a:buNone/>
              <a:defRPr sz="1400">
                <a:solidFill>
                  <a:schemeClr val="bg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2"/>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3936423" y="3084653"/>
            <a:ext cx="4319153" cy="968775"/>
          </a:xfrm>
        </p:spPr>
        <p:txBody>
          <a:bodyPr>
            <a:normAutofit/>
          </a:bodyPr>
          <a:lstStyle>
            <a:lvl1pPr marL="0" indent="0" algn="ctr">
              <a:buNone/>
              <a:defRPr sz="1800">
                <a:solidFill>
                  <a:schemeClr val="accent4"/>
                </a:solidFill>
              </a:defRPr>
            </a:lvl1pPr>
          </a:lstStyle>
          <a:p>
            <a:pPr lvl="0"/>
            <a:r>
              <a:rPr lang="en-GB" dirty="0"/>
              <a:t>Click to edit Master text styles</a:t>
            </a:r>
          </a:p>
        </p:txBody>
      </p:sp>
      <p:sp>
        <p:nvSpPr>
          <p:cNvPr id="18" name="Oval 17">
            <a:extLst>
              <a:ext uri="{FF2B5EF4-FFF2-40B4-BE49-F238E27FC236}">
                <a16:creationId xmlns:a16="http://schemas.microsoft.com/office/drawing/2014/main" id="{C104AD82-5AFB-F7A0-4F4D-43D805D3BB25}"/>
              </a:ext>
            </a:extLst>
          </p:cNvPr>
          <p:cNvSpPr/>
          <p:nvPr userDrawn="1"/>
        </p:nvSpPr>
        <p:spPr>
          <a:xfrm>
            <a:off x="9637500" y="-1716206"/>
            <a:ext cx="3224067" cy="3224067"/>
          </a:xfrm>
          <a:prstGeom prst="ellipse">
            <a:avLst/>
          </a:prstGeom>
          <a:noFill/>
          <a:ln w="12700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9" name="Oval 18">
            <a:extLst>
              <a:ext uri="{FF2B5EF4-FFF2-40B4-BE49-F238E27FC236}">
                <a16:creationId xmlns:a16="http://schemas.microsoft.com/office/drawing/2014/main" id="{1FAA86E9-7B3D-20D1-7F5E-74D229661495}"/>
              </a:ext>
            </a:extLst>
          </p:cNvPr>
          <p:cNvSpPr/>
          <p:nvPr userDrawn="1"/>
        </p:nvSpPr>
        <p:spPr>
          <a:xfrm>
            <a:off x="885090" y="2353785"/>
            <a:ext cx="10421820" cy="10421820"/>
          </a:xfrm>
          <a:prstGeom prst="ellipse">
            <a:avLst/>
          </a:prstGeom>
          <a:noFill/>
          <a:ln w="1270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2"/>
                </a:solidFill>
              </a:defRPr>
            </a:lvl1pPr>
          </a:lstStyle>
          <a:p>
            <a:endParaRPr lang="en-ES" dirty="0"/>
          </a:p>
        </p:txBody>
      </p:sp>
      <p:cxnSp>
        <p:nvCxnSpPr>
          <p:cNvPr id="5" name="Straight Connector 4">
            <a:extLst>
              <a:ext uri="{FF2B5EF4-FFF2-40B4-BE49-F238E27FC236}">
                <a16:creationId xmlns:a16="http://schemas.microsoft.com/office/drawing/2014/main" id="{7AFBC8AD-C939-9E20-9C7A-6402771BADD2}"/>
              </a:ext>
            </a:extLst>
          </p:cNvPr>
          <p:cNvCxnSpPr>
            <a:cxnSpLocks/>
          </p:cNvCxnSpPr>
          <p:nvPr userDrawn="1"/>
        </p:nvCxnSpPr>
        <p:spPr>
          <a:xfrm flipV="1">
            <a:off x="-525316" y="-104172"/>
            <a:ext cx="4200278" cy="5018651"/>
          </a:xfrm>
          <a:prstGeom prst="line">
            <a:avLst/>
          </a:prstGeom>
          <a:ln w="76200">
            <a:solidFill>
              <a:schemeClr val="accent2"/>
            </a:solidFill>
            <a:prstDash val="solid"/>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cxnSp>
        <p:nvCxnSpPr>
          <p:cNvPr id="13" name="Straight Connector 12">
            <a:extLst>
              <a:ext uri="{FF2B5EF4-FFF2-40B4-BE49-F238E27FC236}">
                <a16:creationId xmlns:a16="http://schemas.microsoft.com/office/drawing/2014/main" id="{E9114685-F840-37EC-994B-A39B2BBA81C2}"/>
              </a:ext>
            </a:extLst>
          </p:cNvPr>
          <p:cNvCxnSpPr>
            <a:cxnSpLocks/>
          </p:cNvCxnSpPr>
          <p:nvPr userDrawn="1"/>
        </p:nvCxnSpPr>
        <p:spPr>
          <a:xfrm>
            <a:off x="-525316" y="2635170"/>
            <a:ext cx="4200278" cy="5018651"/>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23410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3 columns + images">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76715" y="556284"/>
            <a:ext cx="8638568" cy="1001712"/>
          </a:xfrm>
        </p:spPr>
        <p:txBody>
          <a:bodyPr anchor="t">
            <a:normAutofit/>
          </a:bodyPr>
          <a:lstStyle>
            <a:lvl1pPr marL="0" indent="0" algn="ctr">
              <a:buNone/>
              <a:defRPr sz="3200" b="1">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1776714" y="4170380"/>
            <a:ext cx="2523280"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1776715" y="3547640"/>
            <a:ext cx="2523280" cy="520857"/>
          </a:xfrm>
        </p:spPr>
        <p:txBody>
          <a:bodyPr anchor="ctr">
            <a:normAutofit/>
          </a:bodyPr>
          <a:lstStyle>
            <a:lvl1pPr marL="0" indent="0" algn="ctr">
              <a:buNone/>
              <a:defRPr sz="1600" b="1">
                <a:solidFill>
                  <a:schemeClr val="accent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cxnSp>
        <p:nvCxnSpPr>
          <p:cNvPr id="3" name="Straight Connector 2">
            <a:extLst>
              <a:ext uri="{FF2B5EF4-FFF2-40B4-BE49-F238E27FC236}">
                <a16:creationId xmlns:a16="http://schemas.microsoft.com/office/drawing/2014/main" id="{DF179B2A-1CAC-0508-523A-32DB7364CC63}"/>
              </a:ext>
            </a:extLst>
          </p:cNvPr>
          <p:cNvCxnSpPr>
            <a:cxnSpLocks/>
          </p:cNvCxnSpPr>
          <p:nvPr userDrawn="1"/>
        </p:nvCxnSpPr>
        <p:spPr>
          <a:xfrm flipH="1">
            <a:off x="-376177" y="2520391"/>
            <a:ext cx="12674278" cy="0"/>
          </a:xfrm>
          <a:prstGeom prst="line">
            <a:avLst/>
          </a:prstGeom>
          <a:ln w="76200">
            <a:solidFill>
              <a:schemeClr val="tx1"/>
            </a:solidFill>
            <a:prstDash val="dash"/>
          </a:ln>
        </p:spPr>
        <p:style>
          <a:lnRef idx="1">
            <a:schemeClr val="accent4"/>
          </a:lnRef>
          <a:fillRef idx="0">
            <a:schemeClr val="accent4"/>
          </a:fillRef>
          <a:effectRef idx="0">
            <a:schemeClr val="accent4"/>
          </a:effectRef>
          <a:fontRef idx="minor">
            <a:schemeClr val="tx1"/>
          </a:fontRef>
        </p:style>
      </p:cxnSp>
      <p:sp>
        <p:nvSpPr>
          <p:cNvPr id="14" name="Text Placeholder 11">
            <a:extLst>
              <a:ext uri="{FF2B5EF4-FFF2-40B4-BE49-F238E27FC236}">
                <a16:creationId xmlns:a16="http://schemas.microsoft.com/office/drawing/2014/main" id="{6085E83A-30CF-E78B-D5E5-1C1626509AD5}"/>
              </a:ext>
            </a:extLst>
          </p:cNvPr>
          <p:cNvSpPr>
            <a:spLocks noGrp="1"/>
          </p:cNvSpPr>
          <p:nvPr>
            <p:ph type="body" sz="quarter" idx="19"/>
          </p:nvPr>
        </p:nvSpPr>
        <p:spPr>
          <a:xfrm>
            <a:off x="4834360" y="4170380"/>
            <a:ext cx="2523280"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15" name="Text Placeholder 9">
            <a:extLst>
              <a:ext uri="{FF2B5EF4-FFF2-40B4-BE49-F238E27FC236}">
                <a16:creationId xmlns:a16="http://schemas.microsoft.com/office/drawing/2014/main" id="{98A14782-E64B-7169-84EB-70E7AA5A08D2}"/>
              </a:ext>
            </a:extLst>
          </p:cNvPr>
          <p:cNvSpPr>
            <a:spLocks noGrp="1"/>
          </p:cNvSpPr>
          <p:nvPr>
            <p:ph type="body" sz="quarter" idx="20"/>
          </p:nvPr>
        </p:nvSpPr>
        <p:spPr>
          <a:xfrm>
            <a:off x="4834360" y="3547640"/>
            <a:ext cx="2523280" cy="520857"/>
          </a:xfrm>
        </p:spPr>
        <p:txBody>
          <a:bodyPr anchor="ctr">
            <a:normAutofit/>
          </a:bodyPr>
          <a:lstStyle>
            <a:lvl1pPr marL="0" indent="0" algn="ctr">
              <a:buNone/>
              <a:defRPr sz="1600" b="1">
                <a:solidFill>
                  <a:schemeClr val="accent4"/>
                </a:solidFill>
              </a:defRPr>
            </a:lvl1pPr>
          </a:lstStyle>
          <a:p>
            <a:pPr lvl="0"/>
            <a:r>
              <a:rPr lang="en-GB" dirty="0"/>
              <a:t>Click to edit Master text styles</a:t>
            </a:r>
          </a:p>
        </p:txBody>
      </p:sp>
      <p:sp>
        <p:nvSpPr>
          <p:cNvPr id="16" name="Text Placeholder 11">
            <a:extLst>
              <a:ext uri="{FF2B5EF4-FFF2-40B4-BE49-F238E27FC236}">
                <a16:creationId xmlns:a16="http://schemas.microsoft.com/office/drawing/2014/main" id="{85A8FC4C-A28A-5C21-297F-359AE369EF02}"/>
              </a:ext>
            </a:extLst>
          </p:cNvPr>
          <p:cNvSpPr>
            <a:spLocks noGrp="1"/>
          </p:cNvSpPr>
          <p:nvPr>
            <p:ph type="body" sz="quarter" idx="21"/>
          </p:nvPr>
        </p:nvSpPr>
        <p:spPr>
          <a:xfrm>
            <a:off x="7892004" y="4170380"/>
            <a:ext cx="2523279"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17" name="Text Placeholder 9">
            <a:extLst>
              <a:ext uri="{FF2B5EF4-FFF2-40B4-BE49-F238E27FC236}">
                <a16:creationId xmlns:a16="http://schemas.microsoft.com/office/drawing/2014/main" id="{DA61DC9F-D6C6-8B07-1CA0-EB7C20804F99}"/>
              </a:ext>
            </a:extLst>
          </p:cNvPr>
          <p:cNvSpPr>
            <a:spLocks noGrp="1"/>
          </p:cNvSpPr>
          <p:nvPr>
            <p:ph type="body" sz="quarter" idx="22"/>
          </p:nvPr>
        </p:nvSpPr>
        <p:spPr>
          <a:xfrm>
            <a:off x="7892005" y="3547640"/>
            <a:ext cx="2523279" cy="520857"/>
          </a:xfrm>
        </p:spPr>
        <p:txBody>
          <a:bodyPr anchor="ctr">
            <a:normAutofit/>
          </a:bodyPr>
          <a:lstStyle>
            <a:lvl1pPr marL="0" indent="0" algn="ctr">
              <a:buNone/>
              <a:defRPr sz="1600" b="1">
                <a:solidFill>
                  <a:schemeClr val="accent2"/>
                </a:solidFill>
              </a:defRPr>
            </a:lvl1pPr>
          </a:lstStyle>
          <a:p>
            <a:pPr lvl="0"/>
            <a:r>
              <a:rPr lang="en-GB" dirty="0"/>
              <a:t>Click to edit Master text styles</a:t>
            </a:r>
          </a:p>
        </p:txBody>
      </p:sp>
      <p:sp>
        <p:nvSpPr>
          <p:cNvPr id="21" name="Picture Placeholder 20">
            <a:extLst>
              <a:ext uri="{FF2B5EF4-FFF2-40B4-BE49-F238E27FC236}">
                <a16:creationId xmlns:a16="http://schemas.microsoft.com/office/drawing/2014/main" id="{80A6B8E9-3FB0-D2D8-F96A-2C03E011F3AA}"/>
              </a:ext>
            </a:extLst>
          </p:cNvPr>
          <p:cNvSpPr>
            <a:spLocks noGrp="1"/>
          </p:cNvSpPr>
          <p:nvPr>
            <p:ph type="pic" sz="quarter" idx="23"/>
          </p:nvPr>
        </p:nvSpPr>
        <p:spPr>
          <a:xfrm>
            <a:off x="2068975" y="1557996"/>
            <a:ext cx="1938758" cy="1938758"/>
          </a:xfrm>
          <a:prstGeom prst="ellipse">
            <a:avLst/>
          </a:prstGeom>
        </p:spPr>
        <p:txBody>
          <a:bodyPr/>
          <a:lstStyle/>
          <a:p>
            <a:endParaRPr lang="en-ES"/>
          </a:p>
        </p:txBody>
      </p:sp>
      <p:sp>
        <p:nvSpPr>
          <p:cNvPr id="22" name="Picture Placeholder 20">
            <a:extLst>
              <a:ext uri="{FF2B5EF4-FFF2-40B4-BE49-F238E27FC236}">
                <a16:creationId xmlns:a16="http://schemas.microsoft.com/office/drawing/2014/main" id="{BEDE7218-B359-E156-571D-59EBBC150962}"/>
              </a:ext>
            </a:extLst>
          </p:cNvPr>
          <p:cNvSpPr>
            <a:spLocks noGrp="1"/>
          </p:cNvSpPr>
          <p:nvPr>
            <p:ph type="pic" sz="quarter" idx="24"/>
          </p:nvPr>
        </p:nvSpPr>
        <p:spPr>
          <a:xfrm>
            <a:off x="5126620" y="1557996"/>
            <a:ext cx="1938758" cy="1938758"/>
          </a:xfrm>
          <a:prstGeom prst="ellipse">
            <a:avLst/>
          </a:prstGeom>
        </p:spPr>
        <p:txBody>
          <a:bodyPr/>
          <a:lstStyle/>
          <a:p>
            <a:endParaRPr lang="en-ES"/>
          </a:p>
        </p:txBody>
      </p:sp>
      <p:sp>
        <p:nvSpPr>
          <p:cNvPr id="23" name="Picture Placeholder 20">
            <a:extLst>
              <a:ext uri="{FF2B5EF4-FFF2-40B4-BE49-F238E27FC236}">
                <a16:creationId xmlns:a16="http://schemas.microsoft.com/office/drawing/2014/main" id="{244469B9-1FAE-0D65-D8D6-E3D00C22A5EF}"/>
              </a:ext>
            </a:extLst>
          </p:cNvPr>
          <p:cNvSpPr>
            <a:spLocks noGrp="1"/>
          </p:cNvSpPr>
          <p:nvPr>
            <p:ph type="pic" sz="quarter" idx="25"/>
          </p:nvPr>
        </p:nvSpPr>
        <p:spPr>
          <a:xfrm>
            <a:off x="8184265" y="1557996"/>
            <a:ext cx="1938758" cy="1938758"/>
          </a:xfrm>
          <a:prstGeom prst="ellipse">
            <a:avLst/>
          </a:prstGeom>
        </p:spPr>
        <p:txBody>
          <a:bodyPr/>
          <a:lstStyle/>
          <a:p>
            <a:endParaRPr lang="en-ES"/>
          </a:p>
        </p:txBody>
      </p:sp>
    </p:spTree>
    <p:extLst>
      <p:ext uri="{BB962C8B-B14F-4D97-AF65-F5344CB8AC3E}">
        <p14:creationId xmlns:p14="http://schemas.microsoft.com/office/powerpoint/2010/main" val="14250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Cover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A0226E5-1EE2-775A-3A37-8B06E946C372}"/>
              </a:ext>
            </a:extLst>
          </p:cNvPr>
          <p:cNvSpPr/>
          <p:nvPr userDrawn="1"/>
        </p:nvSpPr>
        <p:spPr>
          <a:xfrm>
            <a:off x="0" y="0"/>
            <a:ext cx="12192000" cy="68580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ES"/>
          </a:p>
        </p:txBody>
      </p:sp>
      <p:sp>
        <p:nvSpPr>
          <p:cNvPr id="8" name="Text Placeholder 7">
            <a:extLst>
              <a:ext uri="{FF2B5EF4-FFF2-40B4-BE49-F238E27FC236}">
                <a16:creationId xmlns:a16="http://schemas.microsoft.com/office/drawing/2014/main" id="{18C853D1-669D-3B54-440D-CCFB53F431DE}"/>
              </a:ext>
            </a:extLst>
          </p:cNvPr>
          <p:cNvSpPr>
            <a:spLocks noGrp="1"/>
          </p:cNvSpPr>
          <p:nvPr>
            <p:ph type="body" sz="quarter" idx="10"/>
          </p:nvPr>
        </p:nvSpPr>
        <p:spPr>
          <a:xfrm>
            <a:off x="4714081" y="6309319"/>
            <a:ext cx="2763838" cy="392112"/>
          </a:xfrm>
          <a:prstGeom prst="rect">
            <a:avLst/>
          </a:prstGeom>
        </p:spPr>
        <p:txBody>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7054873" y="-1507562"/>
            <a:ext cx="2763837" cy="2763837"/>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cxnSp>
        <p:nvCxnSpPr>
          <p:cNvPr id="18" name="Straight Connector 17">
            <a:extLst>
              <a:ext uri="{FF2B5EF4-FFF2-40B4-BE49-F238E27FC236}">
                <a16:creationId xmlns:a16="http://schemas.microsoft.com/office/drawing/2014/main" id="{1E430A0E-13DB-BA28-94F3-209E94948A43}"/>
              </a:ext>
            </a:extLst>
          </p:cNvPr>
          <p:cNvCxnSpPr>
            <a:cxnSpLocks/>
          </p:cNvCxnSpPr>
          <p:nvPr userDrawn="1"/>
        </p:nvCxnSpPr>
        <p:spPr>
          <a:xfrm flipV="1">
            <a:off x="7931015" y="3371414"/>
            <a:ext cx="4319153" cy="3551139"/>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20625B83-284E-5DA3-E0C6-C6A1D6884EA7}"/>
              </a:ext>
            </a:extLst>
          </p:cNvPr>
          <p:cNvCxnSpPr/>
          <p:nvPr userDrawn="1"/>
        </p:nvCxnSpPr>
        <p:spPr>
          <a:xfrm flipH="1" flipV="1">
            <a:off x="8285441" y="-125643"/>
            <a:ext cx="4055469" cy="332255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D85E75-C187-D41F-04D8-B41732431148}"/>
              </a:ext>
            </a:extLst>
          </p:cNvPr>
          <p:cNvCxnSpPr>
            <a:cxnSpLocks/>
          </p:cNvCxnSpPr>
          <p:nvPr userDrawn="1"/>
        </p:nvCxnSpPr>
        <p:spPr>
          <a:xfrm flipV="1">
            <a:off x="-309314" y="-125643"/>
            <a:ext cx="5110031" cy="4567346"/>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E4462F-B663-C12E-CCC6-4E50BF5A5EE1}"/>
              </a:ext>
            </a:extLst>
          </p:cNvPr>
          <p:cNvCxnSpPr>
            <a:cxnSpLocks/>
          </p:cNvCxnSpPr>
          <p:nvPr userDrawn="1"/>
        </p:nvCxnSpPr>
        <p:spPr>
          <a:xfrm rot="5400000" flipV="1">
            <a:off x="-580658" y="2630355"/>
            <a:ext cx="5110031" cy="456734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8B250F3-C6FE-9EEC-E893-BE5698E45031}"/>
              </a:ext>
            </a:extLst>
          </p:cNvPr>
          <p:cNvPicPr>
            <a:picLocks noChangeAspect="1"/>
          </p:cNvPicPr>
          <p:nvPr userDrawn="1"/>
        </p:nvPicPr>
        <p:blipFill>
          <a:blip r:embed="rId2"/>
          <a:srcRect/>
          <a:stretch/>
        </p:blipFill>
        <p:spPr>
          <a:xfrm>
            <a:off x="3540984" y="1817295"/>
            <a:ext cx="5110032" cy="1466867"/>
          </a:xfrm>
          <a:prstGeom prst="rect">
            <a:avLst/>
          </a:prstGeom>
        </p:spPr>
      </p:pic>
      <p:sp>
        <p:nvSpPr>
          <p:cNvPr id="3" name="Content Placeholder 2">
            <a:extLst>
              <a:ext uri="{FF2B5EF4-FFF2-40B4-BE49-F238E27FC236}">
                <a16:creationId xmlns:a16="http://schemas.microsoft.com/office/drawing/2014/main" id="{9B37A51C-7108-2650-ECF7-DD0E98F04642}"/>
              </a:ext>
            </a:extLst>
          </p:cNvPr>
          <p:cNvSpPr>
            <a:spLocks noGrp="1"/>
          </p:cNvSpPr>
          <p:nvPr>
            <p:ph sz="quarter" idx="11" hasCustomPrompt="1"/>
          </p:nvPr>
        </p:nvSpPr>
        <p:spPr>
          <a:xfrm>
            <a:off x="2832360" y="3672215"/>
            <a:ext cx="6527280" cy="522288"/>
          </a:xfrm>
          <a:prstGeom prst="rect">
            <a:avLst/>
          </a:prstGeom>
        </p:spPr>
        <p:txBody>
          <a:bodyPr/>
          <a:lstStyle>
            <a:lvl1pPr marL="0" indent="0" algn="ctr">
              <a:buNone/>
              <a:defRPr sz="4000" b="1">
                <a:solidFill>
                  <a:schemeClr val="bg2"/>
                </a:solidFill>
              </a:defRPr>
            </a:lvl1pPr>
          </a:lstStyle>
          <a:p>
            <a:pPr lvl="0"/>
            <a:r>
              <a:rPr lang="en-GB" dirty="0"/>
              <a:t>CLICK TO EDIT MASTER TEXT STYLES</a:t>
            </a:r>
          </a:p>
        </p:txBody>
      </p:sp>
      <p:sp>
        <p:nvSpPr>
          <p:cNvPr id="5" name="Text Placeholder 4">
            <a:extLst>
              <a:ext uri="{FF2B5EF4-FFF2-40B4-BE49-F238E27FC236}">
                <a16:creationId xmlns:a16="http://schemas.microsoft.com/office/drawing/2014/main" id="{982FC6A1-F753-9EDE-1E9D-0D4A6E80C53B}"/>
              </a:ext>
            </a:extLst>
          </p:cNvPr>
          <p:cNvSpPr>
            <a:spLocks noGrp="1"/>
          </p:cNvSpPr>
          <p:nvPr>
            <p:ph type="body" sz="quarter" idx="12"/>
          </p:nvPr>
        </p:nvSpPr>
        <p:spPr>
          <a:xfrm>
            <a:off x="3775075" y="4877523"/>
            <a:ext cx="4641850" cy="369888"/>
          </a:xfrm>
          <a:prstGeom prst="rect">
            <a:avLst/>
          </a:prstGeom>
        </p:spPr>
        <p:txBody>
          <a:bodyPr/>
          <a:lstStyle>
            <a:lvl1pPr marL="0" indent="0" algn="ctr">
              <a:buNone/>
              <a:defRPr>
                <a:solidFill>
                  <a:schemeClr val="bg2"/>
                </a:solidFill>
              </a:defRPr>
            </a:lvl1pPr>
          </a:lstStyle>
          <a:p>
            <a:pPr lvl="0"/>
            <a:r>
              <a:rPr lang="en-GB" dirty="0"/>
              <a:t>Click to edit Master text styles</a:t>
            </a:r>
          </a:p>
        </p:txBody>
      </p:sp>
    </p:spTree>
    <p:extLst>
      <p:ext uri="{BB962C8B-B14F-4D97-AF65-F5344CB8AC3E}">
        <p14:creationId xmlns:p14="http://schemas.microsoft.com/office/powerpoint/2010/main" val="2470750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 columns basic">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76715" y="556284"/>
            <a:ext cx="8638568" cy="1001712"/>
          </a:xfrm>
        </p:spPr>
        <p:txBody>
          <a:bodyPr anchor="t">
            <a:normAutofit/>
          </a:bodyPr>
          <a:lstStyle>
            <a:lvl1pPr marL="0" indent="0" algn="ctr">
              <a:buNone/>
              <a:defRPr sz="3200" b="1">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1069560" y="2620651"/>
            <a:ext cx="2838548"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1069561" y="1997911"/>
            <a:ext cx="2838548"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cxnSp>
        <p:nvCxnSpPr>
          <p:cNvPr id="3" name="Straight Connector 2">
            <a:extLst>
              <a:ext uri="{FF2B5EF4-FFF2-40B4-BE49-F238E27FC236}">
                <a16:creationId xmlns:a16="http://schemas.microsoft.com/office/drawing/2014/main" id="{DF179B2A-1CAC-0508-523A-32DB7364CC63}"/>
              </a:ext>
            </a:extLst>
          </p:cNvPr>
          <p:cNvCxnSpPr>
            <a:cxnSpLocks/>
          </p:cNvCxnSpPr>
          <p:nvPr userDrawn="1"/>
        </p:nvCxnSpPr>
        <p:spPr>
          <a:xfrm flipH="1">
            <a:off x="-321612" y="1641619"/>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
        <p:nvSpPr>
          <p:cNvPr id="14" name="Text Placeholder 11">
            <a:extLst>
              <a:ext uri="{FF2B5EF4-FFF2-40B4-BE49-F238E27FC236}">
                <a16:creationId xmlns:a16="http://schemas.microsoft.com/office/drawing/2014/main" id="{6085E83A-30CF-E78B-D5E5-1C1626509AD5}"/>
              </a:ext>
            </a:extLst>
          </p:cNvPr>
          <p:cNvSpPr>
            <a:spLocks noGrp="1"/>
          </p:cNvSpPr>
          <p:nvPr>
            <p:ph type="body" sz="quarter" idx="19"/>
          </p:nvPr>
        </p:nvSpPr>
        <p:spPr>
          <a:xfrm>
            <a:off x="4676725" y="2620651"/>
            <a:ext cx="2838550"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15" name="Text Placeholder 9">
            <a:extLst>
              <a:ext uri="{FF2B5EF4-FFF2-40B4-BE49-F238E27FC236}">
                <a16:creationId xmlns:a16="http://schemas.microsoft.com/office/drawing/2014/main" id="{98A14782-E64B-7169-84EB-70E7AA5A08D2}"/>
              </a:ext>
            </a:extLst>
          </p:cNvPr>
          <p:cNvSpPr>
            <a:spLocks noGrp="1"/>
          </p:cNvSpPr>
          <p:nvPr>
            <p:ph type="body" sz="quarter" idx="20"/>
          </p:nvPr>
        </p:nvSpPr>
        <p:spPr>
          <a:xfrm>
            <a:off x="4676725" y="1997911"/>
            <a:ext cx="2838550"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16" name="Text Placeholder 11">
            <a:extLst>
              <a:ext uri="{FF2B5EF4-FFF2-40B4-BE49-F238E27FC236}">
                <a16:creationId xmlns:a16="http://schemas.microsoft.com/office/drawing/2014/main" id="{85A8FC4C-A28A-5C21-297F-359AE369EF02}"/>
              </a:ext>
            </a:extLst>
          </p:cNvPr>
          <p:cNvSpPr>
            <a:spLocks noGrp="1"/>
          </p:cNvSpPr>
          <p:nvPr>
            <p:ph type="body" sz="quarter" idx="21"/>
          </p:nvPr>
        </p:nvSpPr>
        <p:spPr>
          <a:xfrm>
            <a:off x="8283888" y="2620651"/>
            <a:ext cx="2838550"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17" name="Text Placeholder 9">
            <a:extLst>
              <a:ext uri="{FF2B5EF4-FFF2-40B4-BE49-F238E27FC236}">
                <a16:creationId xmlns:a16="http://schemas.microsoft.com/office/drawing/2014/main" id="{DA61DC9F-D6C6-8B07-1CA0-EB7C20804F99}"/>
              </a:ext>
            </a:extLst>
          </p:cNvPr>
          <p:cNvSpPr>
            <a:spLocks noGrp="1"/>
          </p:cNvSpPr>
          <p:nvPr>
            <p:ph type="body" sz="quarter" idx="22"/>
          </p:nvPr>
        </p:nvSpPr>
        <p:spPr>
          <a:xfrm>
            <a:off x="8283889" y="1997911"/>
            <a:ext cx="2838550"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2343866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4 columns basic">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76715" y="556284"/>
            <a:ext cx="8638568" cy="1001712"/>
          </a:xfrm>
        </p:spPr>
        <p:txBody>
          <a:bodyPr anchor="t">
            <a:normAutofit/>
          </a:bodyPr>
          <a:lstStyle>
            <a:lvl1pPr marL="0" indent="0" algn="ctr">
              <a:buNone/>
              <a:defRPr sz="3200" b="1">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350483" y="2620651"/>
            <a:ext cx="2505533"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350484" y="1997911"/>
            <a:ext cx="2505533"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cxnSp>
        <p:nvCxnSpPr>
          <p:cNvPr id="3" name="Straight Connector 2">
            <a:extLst>
              <a:ext uri="{FF2B5EF4-FFF2-40B4-BE49-F238E27FC236}">
                <a16:creationId xmlns:a16="http://schemas.microsoft.com/office/drawing/2014/main" id="{DF179B2A-1CAC-0508-523A-32DB7364CC63}"/>
              </a:ext>
            </a:extLst>
          </p:cNvPr>
          <p:cNvCxnSpPr>
            <a:cxnSpLocks/>
          </p:cNvCxnSpPr>
          <p:nvPr userDrawn="1"/>
        </p:nvCxnSpPr>
        <p:spPr>
          <a:xfrm flipH="1">
            <a:off x="-321612" y="1641619"/>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
        <p:nvSpPr>
          <p:cNvPr id="14" name="Text Placeholder 11">
            <a:extLst>
              <a:ext uri="{FF2B5EF4-FFF2-40B4-BE49-F238E27FC236}">
                <a16:creationId xmlns:a16="http://schemas.microsoft.com/office/drawing/2014/main" id="{6085E83A-30CF-E78B-D5E5-1C1626509AD5}"/>
              </a:ext>
            </a:extLst>
          </p:cNvPr>
          <p:cNvSpPr>
            <a:spLocks noGrp="1"/>
          </p:cNvSpPr>
          <p:nvPr>
            <p:ph type="body" sz="quarter" idx="19"/>
          </p:nvPr>
        </p:nvSpPr>
        <p:spPr>
          <a:xfrm>
            <a:off x="3337640" y="2620651"/>
            <a:ext cx="2505531"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15" name="Text Placeholder 9">
            <a:extLst>
              <a:ext uri="{FF2B5EF4-FFF2-40B4-BE49-F238E27FC236}">
                <a16:creationId xmlns:a16="http://schemas.microsoft.com/office/drawing/2014/main" id="{98A14782-E64B-7169-84EB-70E7AA5A08D2}"/>
              </a:ext>
            </a:extLst>
          </p:cNvPr>
          <p:cNvSpPr>
            <a:spLocks noGrp="1"/>
          </p:cNvSpPr>
          <p:nvPr>
            <p:ph type="body" sz="quarter" idx="20"/>
          </p:nvPr>
        </p:nvSpPr>
        <p:spPr>
          <a:xfrm>
            <a:off x="3337640" y="1997911"/>
            <a:ext cx="2505531"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16" name="Text Placeholder 11">
            <a:extLst>
              <a:ext uri="{FF2B5EF4-FFF2-40B4-BE49-F238E27FC236}">
                <a16:creationId xmlns:a16="http://schemas.microsoft.com/office/drawing/2014/main" id="{85A8FC4C-A28A-5C21-297F-359AE369EF02}"/>
              </a:ext>
            </a:extLst>
          </p:cNvPr>
          <p:cNvSpPr>
            <a:spLocks noGrp="1"/>
          </p:cNvSpPr>
          <p:nvPr>
            <p:ph type="body" sz="quarter" idx="21"/>
          </p:nvPr>
        </p:nvSpPr>
        <p:spPr>
          <a:xfrm>
            <a:off x="9335983" y="2620651"/>
            <a:ext cx="2505531"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17" name="Text Placeholder 9">
            <a:extLst>
              <a:ext uri="{FF2B5EF4-FFF2-40B4-BE49-F238E27FC236}">
                <a16:creationId xmlns:a16="http://schemas.microsoft.com/office/drawing/2014/main" id="{DA61DC9F-D6C6-8B07-1CA0-EB7C20804F99}"/>
              </a:ext>
            </a:extLst>
          </p:cNvPr>
          <p:cNvSpPr>
            <a:spLocks noGrp="1"/>
          </p:cNvSpPr>
          <p:nvPr>
            <p:ph type="body" sz="quarter" idx="22"/>
          </p:nvPr>
        </p:nvSpPr>
        <p:spPr>
          <a:xfrm>
            <a:off x="9335984" y="1997911"/>
            <a:ext cx="2505531"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4" name="Text Placeholder 11">
            <a:extLst>
              <a:ext uri="{FF2B5EF4-FFF2-40B4-BE49-F238E27FC236}">
                <a16:creationId xmlns:a16="http://schemas.microsoft.com/office/drawing/2014/main" id="{1E2D8969-C375-624B-521B-14666E924E3C}"/>
              </a:ext>
            </a:extLst>
          </p:cNvPr>
          <p:cNvSpPr>
            <a:spLocks noGrp="1"/>
          </p:cNvSpPr>
          <p:nvPr>
            <p:ph type="body" sz="quarter" idx="23"/>
          </p:nvPr>
        </p:nvSpPr>
        <p:spPr>
          <a:xfrm>
            <a:off x="6348828" y="2623507"/>
            <a:ext cx="2505531"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5" name="Text Placeholder 9">
            <a:extLst>
              <a:ext uri="{FF2B5EF4-FFF2-40B4-BE49-F238E27FC236}">
                <a16:creationId xmlns:a16="http://schemas.microsoft.com/office/drawing/2014/main" id="{0917501A-B3E3-5A34-9720-AD1D7352D9D7}"/>
              </a:ext>
            </a:extLst>
          </p:cNvPr>
          <p:cNvSpPr>
            <a:spLocks noGrp="1"/>
          </p:cNvSpPr>
          <p:nvPr>
            <p:ph type="body" sz="quarter" idx="24"/>
          </p:nvPr>
        </p:nvSpPr>
        <p:spPr>
          <a:xfrm>
            <a:off x="6348828" y="2000767"/>
            <a:ext cx="2505531"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2833503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3 columns ">
    <p:bg>
      <p:bgPr>
        <a:solidFill>
          <a:schemeClr val="accent2"/>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CCB6B05-2279-93D9-A275-12E3D0D0DB92}"/>
              </a:ext>
            </a:extLst>
          </p:cNvPr>
          <p:cNvSpPr/>
          <p:nvPr userDrawn="1"/>
        </p:nvSpPr>
        <p:spPr>
          <a:xfrm>
            <a:off x="905964" y="2525977"/>
            <a:ext cx="10421820" cy="10421820"/>
          </a:xfrm>
          <a:prstGeom prst="ellipse">
            <a:avLst/>
          </a:prstGeom>
          <a:noFill/>
          <a:ln w="1270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76715" y="556284"/>
            <a:ext cx="8638568" cy="1001712"/>
          </a:xfrm>
        </p:spPr>
        <p:txBody>
          <a:bodyPr anchor="t">
            <a:normAutofit/>
          </a:bodyPr>
          <a:lstStyle>
            <a:lvl1pPr marL="0" indent="0" algn="ctr">
              <a:buNone/>
              <a:defRPr sz="3200" b="1">
                <a:solidFill>
                  <a:schemeClr val="tx1"/>
                </a:solidFill>
              </a:defRPr>
            </a:lvl1pPr>
          </a:lstStyle>
          <a:p>
            <a:pPr lvl="0"/>
            <a:r>
              <a:rPr lang="en-GB" dirty="0"/>
              <a:t>CLICK TO EDIT MASTER TEXT STYLES</a:t>
            </a:r>
          </a:p>
        </p:txBody>
      </p:sp>
      <p:sp>
        <p:nvSpPr>
          <p:cNvPr id="9" name="Round Same-side Corner of Rectangle 8">
            <a:extLst>
              <a:ext uri="{FF2B5EF4-FFF2-40B4-BE49-F238E27FC236}">
                <a16:creationId xmlns:a16="http://schemas.microsoft.com/office/drawing/2014/main" id="{6DF0C5D5-BE3A-6B18-94B0-5C42ABAB5A9B}"/>
              </a:ext>
            </a:extLst>
          </p:cNvPr>
          <p:cNvSpPr/>
          <p:nvPr userDrawn="1"/>
        </p:nvSpPr>
        <p:spPr>
          <a:xfrm>
            <a:off x="4641269" y="3152897"/>
            <a:ext cx="2909455" cy="370510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 name="Round Same-side Corner of Rectangle 12">
            <a:extLst>
              <a:ext uri="{FF2B5EF4-FFF2-40B4-BE49-F238E27FC236}">
                <a16:creationId xmlns:a16="http://schemas.microsoft.com/office/drawing/2014/main" id="{F64E2836-B32E-D93A-A0D9-5765597FB09D}"/>
              </a:ext>
            </a:extLst>
          </p:cNvPr>
          <p:cNvSpPr/>
          <p:nvPr userDrawn="1"/>
        </p:nvSpPr>
        <p:spPr>
          <a:xfrm>
            <a:off x="7743812" y="3152899"/>
            <a:ext cx="2909455" cy="370510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ound Same-side Corner of Rectangle 7">
            <a:extLst>
              <a:ext uri="{FF2B5EF4-FFF2-40B4-BE49-F238E27FC236}">
                <a16:creationId xmlns:a16="http://schemas.microsoft.com/office/drawing/2014/main" id="{C878476B-A4E6-0E71-CF6D-0F48EAD91141}"/>
              </a:ext>
            </a:extLst>
          </p:cNvPr>
          <p:cNvSpPr/>
          <p:nvPr userDrawn="1"/>
        </p:nvSpPr>
        <p:spPr>
          <a:xfrm>
            <a:off x="1579418" y="3152898"/>
            <a:ext cx="2909455" cy="370510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1776711" y="4069984"/>
            <a:ext cx="2523280"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1776712" y="3447244"/>
            <a:ext cx="2523280" cy="520857"/>
          </a:xfrm>
        </p:spPr>
        <p:txBody>
          <a:bodyPr anchor="ctr">
            <a:normAutofit/>
          </a:bodyPr>
          <a:lstStyle>
            <a:lvl1pPr marL="0" indent="0" algn="ctr">
              <a:buNone/>
              <a:defRPr sz="1600" b="1">
                <a:solidFill>
                  <a:schemeClr val="accent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5" y="6359612"/>
            <a:ext cx="1110959" cy="318908"/>
          </a:xfrm>
          <a:prstGeom prst="rect">
            <a:avLst/>
          </a:prstGeom>
        </p:spPr>
      </p:pic>
      <p:sp>
        <p:nvSpPr>
          <p:cNvPr id="14" name="Text Placeholder 11">
            <a:extLst>
              <a:ext uri="{FF2B5EF4-FFF2-40B4-BE49-F238E27FC236}">
                <a16:creationId xmlns:a16="http://schemas.microsoft.com/office/drawing/2014/main" id="{6085E83A-30CF-E78B-D5E5-1C1626509AD5}"/>
              </a:ext>
            </a:extLst>
          </p:cNvPr>
          <p:cNvSpPr>
            <a:spLocks noGrp="1"/>
          </p:cNvSpPr>
          <p:nvPr>
            <p:ph type="body" sz="quarter" idx="19"/>
          </p:nvPr>
        </p:nvSpPr>
        <p:spPr>
          <a:xfrm>
            <a:off x="4834357" y="4069984"/>
            <a:ext cx="2523280"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15" name="Text Placeholder 9">
            <a:extLst>
              <a:ext uri="{FF2B5EF4-FFF2-40B4-BE49-F238E27FC236}">
                <a16:creationId xmlns:a16="http://schemas.microsoft.com/office/drawing/2014/main" id="{98A14782-E64B-7169-84EB-70E7AA5A08D2}"/>
              </a:ext>
            </a:extLst>
          </p:cNvPr>
          <p:cNvSpPr>
            <a:spLocks noGrp="1"/>
          </p:cNvSpPr>
          <p:nvPr>
            <p:ph type="body" sz="quarter" idx="20"/>
          </p:nvPr>
        </p:nvSpPr>
        <p:spPr>
          <a:xfrm>
            <a:off x="4834357" y="3447244"/>
            <a:ext cx="2523280" cy="520857"/>
          </a:xfrm>
        </p:spPr>
        <p:txBody>
          <a:bodyPr anchor="ctr">
            <a:normAutofit/>
          </a:bodyPr>
          <a:lstStyle>
            <a:lvl1pPr marL="0" indent="0" algn="ctr">
              <a:buNone/>
              <a:defRPr sz="1600" b="1">
                <a:solidFill>
                  <a:schemeClr val="accent1"/>
                </a:solidFill>
              </a:defRPr>
            </a:lvl1pPr>
          </a:lstStyle>
          <a:p>
            <a:pPr lvl="0"/>
            <a:r>
              <a:rPr lang="en-GB" dirty="0"/>
              <a:t>Click to edit Master text styles</a:t>
            </a:r>
          </a:p>
        </p:txBody>
      </p:sp>
      <p:sp>
        <p:nvSpPr>
          <p:cNvPr id="16" name="Text Placeholder 11">
            <a:extLst>
              <a:ext uri="{FF2B5EF4-FFF2-40B4-BE49-F238E27FC236}">
                <a16:creationId xmlns:a16="http://schemas.microsoft.com/office/drawing/2014/main" id="{85A8FC4C-A28A-5C21-297F-359AE369EF02}"/>
              </a:ext>
            </a:extLst>
          </p:cNvPr>
          <p:cNvSpPr>
            <a:spLocks noGrp="1"/>
          </p:cNvSpPr>
          <p:nvPr>
            <p:ph type="body" sz="quarter" idx="21"/>
          </p:nvPr>
        </p:nvSpPr>
        <p:spPr>
          <a:xfrm>
            <a:off x="7892001" y="4069984"/>
            <a:ext cx="2523279"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17" name="Text Placeholder 9">
            <a:extLst>
              <a:ext uri="{FF2B5EF4-FFF2-40B4-BE49-F238E27FC236}">
                <a16:creationId xmlns:a16="http://schemas.microsoft.com/office/drawing/2014/main" id="{DA61DC9F-D6C6-8B07-1CA0-EB7C20804F99}"/>
              </a:ext>
            </a:extLst>
          </p:cNvPr>
          <p:cNvSpPr>
            <a:spLocks noGrp="1"/>
          </p:cNvSpPr>
          <p:nvPr>
            <p:ph type="body" sz="quarter" idx="22"/>
          </p:nvPr>
        </p:nvSpPr>
        <p:spPr>
          <a:xfrm>
            <a:off x="7892002" y="3447244"/>
            <a:ext cx="2523279" cy="520857"/>
          </a:xfrm>
        </p:spPr>
        <p:txBody>
          <a:bodyPr anchor="ctr">
            <a:normAutofit/>
          </a:bodyPr>
          <a:lstStyle>
            <a:lvl1pPr marL="0" indent="0" algn="ctr">
              <a:buNone/>
              <a:defRPr sz="1600" b="1">
                <a:solidFill>
                  <a:schemeClr val="accent1"/>
                </a:solidFill>
              </a:defRPr>
            </a:lvl1pPr>
          </a:lstStyle>
          <a:p>
            <a:pPr lvl="0"/>
            <a:r>
              <a:rPr lang="en-GB" dirty="0"/>
              <a:t>Click to edit Master text styles</a:t>
            </a:r>
          </a:p>
        </p:txBody>
      </p:sp>
      <p:sp>
        <p:nvSpPr>
          <p:cNvPr id="5" name="Text Placeholder 9">
            <a:extLst>
              <a:ext uri="{FF2B5EF4-FFF2-40B4-BE49-F238E27FC236}">
                <a16:creationId xmlns:a16="http://schemas.microsoft.com/office/drawing/2014/main" id="{3D23EDF0-5BD9-7D04-529B-839B0F41CD73}"/>
              </a:ext>
            </a:extLst>
          </p:cNvPr>
          <p:cNvSpPr>
            <a:spLocks noGrp="1"/>
          </p:cNvSpPr>
          <p:nvPr>
            <p:ph type="body" sz="quarter" idx="23"/>
          </p:nvPr>
        </p:nvSpPr>
        <p:spPr>
          <a:xfrm>
            <a:off x="1776714" y="1573292"/>
            <a:ext cx="8638567" cy="780494"/>
          </a:xfrm>
        </p:spPr>
        <p:txBody>
          <a:bodyPr>
            <a:normAutofit/>
          </a:bodyPr>
          <a:lstStyle>
            <a:lvl1pPr marL="0" indent="0" algn="ctr">
              <a:buNone/>
              <a:defRPr sz="18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245779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ull Quot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1FFD-1AA8-CE6D-779D-2C41E7E438CE}"/>
              </a:ext>
            </a:extLst>
          </p:cNvPr>
          <p:cNvSpPr>
            <a:spLocks noGrp="1"/>
          </p:cNvSpPr>
          <p:nvPr>
            <p:ph type="ctrTitle" hasCustomPrompt="1"/>
          </p:nvPr>
        </p:nvSpPr>
        <p:spPr>
          <a:xfrm>
            <a:off x="6096000" y="1272832"/>
            <a:ext cx="5058136" cy="4317740"/>
          </a:xfrm>
        </p:spPr>
        <p:txBody>
          <a:bodyPr anchor="ctr"/>
          <a:lstStyle>
            <a:lvl1pPr algn="l">
              <a:defRPr sz="6000"/>
            </a:lvl1pPr>
          </a:lstStyle>
          <a:p>
            <a:r>
              <a:rPr lang="en-GB" dirty="0"/>
              <a:t>CLICK TO EDIT MASTER TITLE STYLE</a:t>
            </a:r>
            <a:endParaRPr lang="en-ES" dirty="0"/>
          </a:p>
        </p:txBody>
      </p:sp>
      <p:sp>
        <p:nvSpPr>
          <p:cNvPr id="5" name="Footer Placeholder 4">
            <a:extLst>
              <a:ext uri="{FF2B5EF4-FFF2-40B4-BE49-F238E27FC236}">
                <a16:creationId xmlns:a16="http://schemas.microsoft.com/office/drawing/2014/main" id="{03BC961A-F073-A4AB-79C8-1B179C57DA55}"/>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E90C69B3-2283-CDBC-D2A1-EEE9E9ECCB03}"/>
              </a:ext>
            </a:extLst>
          </p:cNvPr>
          <p:cNvSpPr>
            <a:spLocks noGrp="1"/>
          </p:cNvSpPr>
          <p:nvPr>
            <p:ph type="sldNum" sz="quarter" idx="12"/>
          </p:nvPr>
        </p:nvSpPr>
        <p:spPr/>
        <p:txBody>
          <a:bodyPr/>
          <a:lstStyle/>
          <a:p>
            <a:fld id="{512EF08D-4FE8-A749-B541-4C01EF90192E}" type="slidenum">
              <a:rPr lang="en-ES" smtClean="0"/>
              <a:t>‹#›</a:t>
            </a:fld>
            <a:endParaRPr lang="en-ES"/>
          </a:p>
        </p:txBody>
      </p:sp>
      <p:sp>
        <p:nvSpPr>
          <p:cNvPr id="7" name="Rectangle 6">
            <a:extLst>
              <a:ext uri="{FF2B5EF4-FFF2-40B4-BE49-F238E27FC236}">
                <a16:creationId xmlns:a16="http://schemas.microsoft.com/office/drawing/2014/main" id="{4F2061C5-2172-F7A5-1A73-B9BEED3D708C}"/>
              </a:ext>
            </a:extLst>
          </p:cNvPr>
          <p:cNvSpPr/>
          <p:nvPr userDrawn="1"/>
        </p:nvSpPr>
        <p:spPr>
          <a:xfrm>
            <a:off x="0" y="0"/>
            <a:ext cx="25193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ectangle 7">
            <a:extLst>
              <a:ext uri="{FF2B5EF4-FFF2-40B4-BE49-F238E27FC236}">
                <a16:creationId xmlns:a16="http://schemas.microsoft.com/office/drawing/2014/main" id="{7EF8D5CF-40E3-5ED4-4670-E181020D8B4B}"/>
              </a:ext>
            </a:extLst>
          </p:cNvPr>
          <p:cNvSpPr/>
          <p:nvPr userDrawn="1"/>
        </p:nvSpPr>
        <p:spPr>
          <a:xfrm>
            <a:off x="2519335" y="0"/>
            <a:ext cx="251933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cxnSp>
        <p:nvCxnSpPr>
          <p:cNvPr id="9" name="Straight Connector 8">
            <a:extLst>
              <a:ext uri="{FF2B5EF4-FFF2-40B4-BE49-F238E27FC236}">
                <a16:creationId xmlns:a16="http://schemas.microsoft.com/office/drawing/2014/main" id="{5FD2F563-02D2-E828-8984-C124425F8047}"/>
              </a:ext>
            </a:extLst>
          </p:cNvPr>
          <p:cNvCxnSpPr>
            <a:cxnSpLocks/>
          </p:cNvCxnSpPr>
          <p:nvPr userDrawn="1"/>
        </p:nvCxnSpPr>
        <p:spPr>
          <a:xfrm>
            <a:off x="2519423" y="-272001"/>
            <a:ext cx="0" cy="7158942"/>
          </a:xfrm>
          <a:prstGeom prst="line">
            <a:avLst/>
          </a:prstGeom>
          <a:ln w="127000">
            <a:solidFill>
              <a:schemeClr val="tx2"/>
            </a:solidFill>
            <a:prstDash val="solid"/>
          </a:ln>
        </p:spPr>
        <p:style>
          <a:lnRef idx="1">
            <a:schemeClr val="accent4"/>
          </a:lnRef>
          <a:fillRef idx="0">
            <a:schemeClr val="accent4"/>
          </a:fillRef>
          <a:effectRef idx="0">
            <a:schemeClr val="accent4"/>
          </a:effectRef>
          <a:fontRef idx="minor">
            <a:schemeClr val="tx1"/>
          </a:fontRef>
        </p:style>
      </p:cxnSp>
      <p:sp>
        <p:nvSpPr>
          <p:cNvPr id="12" name="Oval 11">
            <a:extLst>
              <a:ext uri="{FF2B5EF4-FFF2-40B4-BE49-F238E27FC236}">
                <a16:creationId xmlns:a16="http://schemas.microsoft.com/office/drawing/2014/main" id="{93254946-F564-9C10-31A9-38E48F10A368}"/>
              </a:ext>
            </a:extLst>
          </p:cNvPr>
          <p:cNvSpPr/>
          <p:nvPr userDrawn="1"/>
        </p:nvSpPr>
        <p:spPr>
          <a:xfrm>
            <a:off x="1068663" y="1856754"/>
            <a:ext cx="2901432" cy="2901432"/>
          </a:xfrm>
          <a:prstGeom prst="ellipse">
            <a:avLst/>
          </a:prstGeom>
          <a:noFill/>
          <a:ln w="1270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pic>
        <p:nvPicPr>
          <p:cNvPr id="13" name="Picture 12">
            <a:extLst>
              <a:ext uri="{FF2B5EF4-FFF2-40B4-BE49-F238E27FC236}">
                <a16:creationId xmlns:a16="http://schemas.microsoft.com/office/drawing/2014/main" id="{4B338A82-E6E3-F7D1-C107-564EC1645F6F}"/>
              </a:ext>
            </a:extLst>
          </p:cNvPr>
          <p:cNvPicPr>
            <a:picLocks noChangeAspect="1"/>
          </p:cNvPicPr>
          <p:nvPr userDrawn="1"/>
        </p:nvPicPr>
        <p:blipFill>
          <a:blip r:embed="rId2"/>
          <a:srcRect/>
          <a:stretch/>
        </p:blipFill>
        <p:spPr>
          <a:xfrm>
            <a:off x="350484" y="6359612"/>
            <a:ext cx="1110962" cy="318909"/>
          </a:xfrm>
          <a:prstGeom prst="rect">
            <a:avLst/>
          </a:prstGeom>
        </p:spPr>
      </p:pic>
    </p:spTree>
    <p:extLst>
      <p:ext uri="{BB962C8B-B14F-4D97-AF65-F5344CB8AC3E}">
        <p14:creationId xmlns:p14="http://schemas.microsoft.com/office/powerpoint/2010/main" val="92894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Pull Quote bottom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2061C5-2172-F7A5-1A73-B9BEED3D708C}"/>
              </a:ext>
            </a:extLst>
          </p:cNvPr>
          <p:cNvSpPr/>
          <p:nvPr userDrawn="1"/>
        </p:nvSpPr>
        <p:spPr>
          <a:xfrm>
            <a:off x="0" y="4155313"/>
            <a:ext cx="12192000" cy="2702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30341FFD-1AA8-CE6D-779D-2C41E7E438CE}"/>
              </a:ext>
            </a:extLst>
          </p:cNvPr>
          <p:cNvSpPr>
            <a:spLocks noGrp="1"/>
          </p:cNvSpPr>
          <p:nvPr>
            <p:ph type="ctrTitle" hasCustomPrompt="1"/>
          </p:nvPr>
        </p:nvSpPr>
        <p:spPr>
          <a:xfrm>
            <a:off x="1048474" y="4688490"/>
            <a:ext cx="10095052" cy="1041721"/>
          </a:xfrm>
        </p:spPr>
        <p:txBody>
          <a:bodyPr anchor="ctr">
            <a:noAutofit/>
          </a:bodyPr>
          <a:lstStyle>
            <a:lvl1pPr algn="ctr">
              <a:defRPr sz="4800">
                <a:solidFill>
                  <a:schemeClr val="bg2"/>
                </a:solidFill>
              </a:defRPr>
            </a:lvl1pPr>
          </a:lstStyle>
          <a:p>
            <a:r>
              <a:rPr lang="en-GB" dirty="0"/>
              <a:t>CLICK TO EDIT MASTER TITLE STYLE</a:t>
            </a:r>
            <a:endParaRPr lang="en-ES" dirty="0"/>
          </a:p>
        </p:txBody>
      </p:sp>
      <p:sp>
        <p:nvSpPr>
          <p:cNvPr id="5" name="Footer Placeholder 4">
            <a:extLst>
              <a:ext uri="{FF2B5EF4-FFF2-40B4-BE49-F238E27FC236}">
                <a16:creationId xmlns:a16="http://schemas.microsoft.com/office/drawing/2014/main" id="{03BC961A-F073-A4AB-79C8-1B179C57DA55}"/>
              </a:ext>
            </a:extLst>
          </p:cNvPr>
          <p:cNvSpPr>
            <a:spLocks noGrp="1"/>
          </p:cNvSpPr>
          <p:nvPr>
            <p:ph type="ftr" sz="quarter" idx="11"/>
          </p:nvPr>
        </p:nvSpPr>
        <p:spPr/>
        <p:txBody>
          <a:bodyPr/>
          <a:lstStyle>
            <a:lvl1pPr>
              <a:defRPr>
                <a:solidFill>
                  <a:schemeClr val="bg2"/>
                </a:solidFill>
              </a:defRPr>
            </a:lvl1pPr>
          </a:lstStyle>
          <a:p>
            <a:endParaRPr lang="en-ES"/>
          </a:p>
        </p:txBody>
      </p:sp>
      <p:sp>
        <p:nvSpPr>
          <p:cNvPr id="6" name="Slide Number Placeholder 5">
            <a:extLst>
              <a:ext uri="{FF2B5EF4-FFF2-40B4-BE49-F238E27FC236}">
                <a16:creationId xmlns:a16="http://schemas.microsoft.com/office/drawing/2014/main" id="{E90C69B3-2283-CDBC-D2A1-EEE9E9ECCB03}"/>
              </a:ext>
            </a:extLst>
          </p:cNvPr>
          <p:cNvSpPr>
            <a:spLocks noGrp="1"/>
          </p:cNvSpPr>
          <p:nvPr>
            <p:ph type="sldNum" sz="quarter" idx="12"/>
          </p:nvPr>
        </p:nvSpPr>
        <p:spPr/>
        <p:txBody>
          <a:bodyPr/>
          <a:lstStyle>
            <a:lvl1pPr>
              <a:defRPr>
                <a:solidFill>
                  <a:schemeClr val="bg2"/>
                </a:solidFill>
              </a:defRPr>
            </a:lvl1pPr>
          </a:lstStyle>
          <a:p>
            <a:fld id="{512EF08D-4FE8-A749-B541-4C01EF90192E}" type="slidenum">
              <a:rPr lang="en-ES" smtClean="0"/>
              <a:pPr/>
              <a:t>‹#›</a:t>
            </a:fld>
            <a:endParaRPr lang="en-ES" dirty="0"/>
          </a:p>
        </p:txBody>
      </p:sp>
      <p:pic>
        <p:nvPicPr>
          <p:cNvPr id="13" name="Picture 12">
            <a:extLst>
              <a:ext uri="{FF2B5EF4-FFF2-40B4-BE49-F238E27FC236}">
                <a16:creationId xmlns:a16="http://schemas.microsoft.com/office/drawing/2014/main" id="{4B338A82-E6E3-F7D1-C107-564EC1645F6F}"/>
              </a:ext>
            </a:extLst>
          </p:cNvPr>
          <p:cNvPicPr>
            <a:picLocks noChangeAspect="1"/>
          </p:cNvPicPr>
          <p:nvPr userDrawn="1"/>
        </p:nvPicPr>
        <p:blipFill>
          <a:blip r:embed="rId2"/>
          <a:srcRect/>
          <a:stretch/>
        </p:blipFill>
        <p:spPr>
          <a:xfrm>
            <a:off x="350484" y="6359612"/>
            <a:ext cx="1110962" cy="318909"/>
          </a:xfrm>
          <a:prstGeom prst="rect">
            <a:avLst/>
          </a:prstGeom>
        </p:spPr>
      </p:pic>
      <p:cxnSp>
        <p:nvCxnSpPr>
          <p:cNvPr id="3" name="Straight Connector 2">
            <a:extLst>
              <a:ext uri="{FF2B5EF4-FFF2-40B4-BE49-F238E27FC236}">
                <a16:creationId xmlns:a16="http://schemas.microsoft.com/office/drawing/2014/main" id="{3FD80798-E0B1-AFA4-135B-558B2770E420}"/>
              </a:ext>
            </a:extLst>
          </p:cNvPr>
          <p:cNvCxnSpPr>
            <a:cxnSpLocks/>
          </p:cNvCxnSpPr>
          <p:nvPr userDrawn="1"/>
        </p:nvCxnSpPr>
        <p:spPr>
          <a:xfrm flipH="1">
            <a:off x="-283580" y="6149054"/>
            <a:ext cx="12649200" cy="0"/>
          </a:xfrm>
          <a:prstGeom prst="line">
            <a:avLst/>
          </a:prstGeom>
          <a:ln w="76200">
            <a:solidFill>
              <a:schemeClr val="tx2"/>
            </a:solidFill>
            <a:prstDash val="dash"/>
          </a:ln>
        </p:spPr>
        <p:style>
          <a:lnRef idx="1">
            <a:schemeClr val="accent4"/>
          </a:lnRef>
          <a:fillRef idx="0">
            <a:schemeClr val="accent4"/>
          </a:fillRef>
          <a:effectRef idx="0">
            <a:schemeClr val="accent4"/>
          </a:effectRef>
          <a:fontRef idx="minor">
            <a:schemeClr val="tx1"/>
          </a:fontRef>
        </p:style>
      </p:cxnSp>
      <p:sp>
        <p:nvSpPr>
          <p:cNvPr id="14" name="Picture Placeholder 13">
            <a:extLst>
              <a:ext uri="{FF2B5EF4-FFF2-40B4-BE49-F238E27FC236}">
                <a16:creationId xmlns:a16="http://schemas.microsoft.com/office/drawing/2014/main" id="{F668E80E-8E11-A32D-DF46-A4F2F8454041}"/>
              </a:ext>
            </a:extLst>
          </p:cNvPr>
          <p:cNvSpPr>
            <a:spLocks noGrp="1"/>
          </p:cNvSpPr>
          <p:nvPr>
            <p:ph type="pic" sz="quarter" idx="13"/>
          </p:nvPr>
        </p:nvSpPr>
        <p:spPr>
          <a:xfrm>
            <a:off x="0" y="0"/>
            <a:ext cx="12192000" cy="4156075"/>
          </a:xfrm>
        </p:spPr>
        <p:txBody>
          <a:bodyPr/>
          <a:lstStyle/>
          <a:p>
            <a:endParaRPr lang="en-ES"/>
          </a:p>
        </p:txBody>
      </p:sp>
    </p:spTree>
    <p:extLst>
      <p:ext uri="{BB962C8B-B14F-4D97-AF65-F5344CB8AC3E}">
        <p14:creationId xmlns:p14="http://schemas.microsoft.com/office/powerpoint/2010/main" val="2744192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Image Full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998AA94-A66E-975A-FBCF-442078BB5148}"/>
              </a:ext>
            </a:extLst>
          </p:cNvPr>
          <p:cNvSpPr>
            <a:spLocks noGrp="1"/>
          </p:cNvSpPr>
          <p:nvPr>
            <p:ph type="pic" sz="quarter" idx="10"/>
          </p:nvPr>
        </p:nvSpPr>
        <p:spPr>
          <a:xfrm>
            <a:off x="0" y="0"/>
            <a:ext cx="12192000" cy="6858000"/>
          </a:xfrm>
          <a:prstGeom prst="rect">
            <a:avLst/>
          </a:prstGeom>
        </p:spPr>
        <p:txBody>
          <a:bodyPr/>
          <a:lstStyle/>
          <a:p>
            <a:endParaRPr lang="en-ES"/>
          </a:p>
        </p:txBody>
      </p:sp>
    </p:spTree>
    <p:extLst>
      <p:ext uri="{BB962C8B-B14F-4D97-AF65-F5344CB8AC3E}">
        <p14:creationId xmlns:p14="http://schemas.microsoft.com/office/powerpoint/2010/main" val="2442498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Video Full scree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27A38B52-732D-35EB-E88B-BB440506EC76}"/>
              </a:ext>
            </a:extLst>
          </p:cNvPr>
          <p:cNvSpPr>
            <a:spLocks noGrp="1"/>
          </p:cNvSpPr>
          <p:nvPr>
            <p:ph type="media" sz="quarter" idx="10"/>
          </p:nvPr>
        </p:nvSpPr>
        <p:spPr>
          <a:xfrm>
            <a:off x="0" y="0"/>
            <a:ext cx="12192000" cy="6858000"/>
          </a:xfrm>
          <a:prstGeom prst="rect">
            <a:avLst/>
          </a:prstGeom>
        </p:spPr>
        <p:txBody>
          <a:bodyPr/>
          <a:lstStyle/>
          <a:p>
            <a:endParaRPr lang="en-ES"/>
          </a:p>
        </p:txBody>
      </p:sp>
    </p:spTree>
    <p:extLst>
      <p:ext uri="{BB962C8B-B14F-4D97-AF65-F5344CB8AC3E}">
        <p14:creationId xmlns:p14="http://schemas.microsoft.com/office/powerpoint/2010/main" val="2012024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4 column box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2501900" y="556284"/>
            <a:ext cx="7200900"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sp>
        <p:nvSpPr>
          <p:cNvPr id="13" name="Text Placeholder 11">
            <a:extLst>
              <a:ext uri="{FF2B5EF4-FFF2-40B4-BE49-F238E27FC236}">
                <a16:creationId xmlns:a16="http://schemas.microsoft.com/office/drawing/2014/main" id="{BDD82FEE-960F-EF2B-2A2B-2E60215F6613}"/>
              </a:ext>
            </a:extLst>
          </p:cNvPr>
          <p:cNvSpPr>
            <a:spLocks noGrp="1"/>
          </p:cNvSpPr>
          <p:nvPr>
            <p:ph type="body" sz="quarter" idx="17"/>
          </p:nvPr>
        </p:nvSpPr>
        <p:spPr>
          <a:xfrm>
            <a:off x="513064" y="3338530"/>
            <a:ext cx="2523280" cy="2238736"/>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4" name="Text Placeholder 9">
            <a:extLst>
              <a:ext uri="{FF2B5EF4-FFF2-40B4-BE49-F238E27FC236}">
                <a16:creationId xmlns:a16="http://schemas.microsoft.com/office/drawing/2014/main" id="{D3280F3C-D810-7C6B-B92E-6056FD068D98}"/>
              </a:ext>
            </a:extLst>
          </p:cNvPr>
          <p:cNvSpPr>
            <a:spLocks noGrp="1"/>
          </p:cNvSpPr>
          <p:nvPr>
            <p:ph type="body" sz="quarter" idx="18"/>
          </p:nvPr>
        </p:nvSpPr>
        <p:spPr>
          <a:xfrm>
            <a:off x="513065" y="2715790"/>
            <a:ext cx="2523280" cy="520857"/>
          </a:xfrm>
          <a:solidFill>
            <a:schemeClr val="accent1"/>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5" name="Text Placeholder 11">
            <a:extLst>
              <a:ext uri="{FF2B5EF4-FFF2-40B4-BE49-F238E27FC236}">
                <a16:creationId xmlns:a16="http://schemas.microsoft.com/office/drawing/2014/main" id="{23063798-7A90-3F40-8344-CC558B5AC11F}"/>
              </a:ext>
            </a:extLst>
          </p:cNvPr>
          <p:cNvSpPr>
            <a:spLocks noGrp="1"/>
          </p:cNvSpPr>
          <p:nvPr>
            <p:ph type="body" sz="quarter" idx="19"/>
          </p:nvPr>
        </p:nvSpPr>
        <p:spPr>
          <a:xfrm>
            <a:off x="3392910" y="3342870"/>
            <a:ext cx="2523280" cy="2238736"/>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6" name="Text Placeholder 9">
            <a:extLst>
              <a:ext uri="{FF2B5EF4-FFF2-40B4-BE49-F238E27FC236}">
                <a16:creationId xmlns:a16="http://schemas.microsoft.com/office/drawing/2014/main" id="{545D10EF-A326-0FC2-38B7-E5CEF38A8F42}"/>
              </a:ext>
            </a:extLst>
          </p:cNvPr>
          <p:cNvSpPr>
            <a:spLocks noGrp="1"/>
          </p:cNvSpPr>
          <p:nvPr>
            <p:ph type="body" sz="quarter" idx="20"/>
          </p:nvPr>
        </p:nvSpPr>
        <p:spPr>
          <a:xfrm>
            <a:off x="3392910" y="2720130"/>
            <a:ext cx="2523280" cy="520857"/>
          </a:xfrm>
          <a:solidFill>
            <a:schemeClr val="accent4"/>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242530CC-AA4D-D2F5-F68C-BDD29E07A869}"/>
              </a:ext>
            </a:extLst>
          </p:cNvPr>
          <p:cNvSpPr>
            <a:spLocks noGrp="1"/>
          </p:cNvSpPr>
          <p:nvPr>
            <p:ph type="body" sz="quarter" idx="21"/>
          </p:nvPr>
        </p:nvSpPr>
        <p:spPr>
          <a:xfrm>
            <a:off x="6272754" y="3338530"/>
            <a:ext cx="2523279" cy="2238736"/>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8" name="Text Placeholder 9">
            <a:extLst>
              <a:ext uri="{FF2B5EF4-FFF2-40B4-BE49-F238E27FC236}">
                <a16:creationId xmlns:a16="http://schemas.microsoft.com/office/drawing/2014/main" id="{4AC97D8E-9447-C68F-D864-D06BDECCFFCA}"/>
              </a:ext>
            </a:extLst>
          </p:cNvPr>
          <p:cNvSpPr>
            <a:spLocks noGrp="1"/>
          </p:cNvSpPr>
          <p:nvPr>
            <p:ph type="body" sz="quarter" idx="22"/>
          </p:nvPr>
        </p:nvSpPr>
        <p:spPr>
          <a:xfrm>
            <a:off x="6272755" y="2715790"/>
            <a:ext cx="2523279" cy="520857"/>
          </a:xfrm>
          <a:solidFill>
            <a:schemeClr val="accent2"/>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9" name="Text Placeholder 11">
            <a:extLst>
              <a:ext uri="{FF2B5EF4-FFF2-40B4-BE49-F238E27FC236}">
                <a16:creationId xmlns:a16="http://schemas.microsoft.com/office/drawing/2014/main" id="{51217A28-3E4E-6DC0-F2E6-E6AFC010AE72}"/>
              </a:ext>
            </a:extLst>
          </p:cNvPr>
          <p:cNvSpPr>
            <a:spLocks noGrp="1"/>
          </p:cNvSpPr>
          <p:nvPr>
            <p:ph type="body" sz="quarter" idx="23"/>
          </p:nvPr>
        </p:nvSpPr>
        <p:spPr>
          <a:xfrm>
            <a:off x="9152597" y="3338530"/>
            <a:ext cx="2523279" cy="2238736"/>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20" name="Text Placeholder 9">
            <a:extLst>
              <a:ext uri="{FF2B5EF4-FFF2-40B4-BE49-F238E27FC236}">
                <a16:creationId xmlns:a16="http://schemas.microsoft.com/office/drawing/2014/main" id="{9FDAD423-4524-90BA-ABB2-BEB401B0A68B}"/>
              </a:ext>
            </a:extLst>
          </p:cNvPr>
          <p:cNvSpPr>
            <a:spLocks noGrp="1"/>
          </p:cNvSpPr>
          <p:nvPr>
            <p:ph type="body" sz="quarter" idx="24"/>
          </p:nvPr>
        </p:nvSpPr>
        <p:spPr>
          <a:xfrm>
            <a:off x="9152598" y="2715790"/>
            <a:ext cx="2523279" cy="520857"/>
          </a:xfrm>
          <a:solidFill>
            <a:schemeClr val="tx1"/>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
        <p:nvSpPr>
          <p:cNvPr id="22" name="Oval 21">
            <a:extLst>
              <a:ext uri="{FF2B5EF4-FFF2-40B4-BE49-F238E27FC236}">
                <a16:creationId xmlns:a16="http://schemas.microsoft.com/office/drawing/2014/main" id="{D6B2E486-E2A2-0801-FC75-8026C5007DB6}"/>
              </a:ext>
            </a:extLst>
          </p:cNvPr>
          <p:cNvSpPr/>
          <p:nvPr userDrawn="1"/>
        </p:nvSpPr>
        <p:spPr>
          <a:xfrm>
            <a:off x="-1310238" y="-12445530"/>
            <a:ext cx="14812473" cy="14812473"/>
          </a:xfrm>
          <a:prstGeom prst="ellipse">
            <a:avLst/>
          </a:prstGeom>
          <a:noFill/>
          <a:ln w="762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Tree>
    <p:extLst>
      <p:ext uri="{BB962C8B-B14F-4D97-AF65-F5344CB8AC3E}">
        <p14:creationId xmlns:p14="http://schemas.microsoft.com/office/powerpoint/2010/main" val="534110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4 column boxes + arrows">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A753E2EF-7297-714B-70E1-14F171528F26}"/>
              </a:ext>
            </a:extLst>
          </p:cNvPr>
          <p:cNvSpPr/>
          <p:nvPr userDrawn="1"/>
        </p:nvSpPr>
        <p:spPr>
          <a:xfrm>
            <a:off x="8051180" y="1999526"/>
            <a:ext cx="1045028" cy="480951"/>
          </a:xfrm>
          <a:prstGeom prst="homePlat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Pentagon 1">
            <a:extLst>
              <a:ext uri="{FF2B5EF4-FFF2-40B4-BE49-F238E27FC236}">
                <a16:creationId xmlns:a16="http://schemas.microsoft.com/office/drawing/2014/main" id="{669696AB-B85E-9C17-9396-B6E2E6967884}"/>
              </a:ext>
            </a:extLst>
          </p:cNvPr>
          <p:cNvSpPr/>
          <p:nvPr userDrawn="1"/>
        </p:nvSpPr>
        <p:spPr>
          <a:xfrm>
            <a:off x="2291938" y="1999526"/>
            <a:ext cx="1045028" cy="480951"/>
          </a:xfrm>
          <a:prstGeom prst="homePlat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3" name="Pentagon 2">
            <a:extLst>
              <a:ext uri="{FF2B5EF4-FFF2-40B4-BE49-F238E27FC236}">
                <a16:creationId xmlns:a16="http://schemas.microsoft.com/office/drawing/2014/main" id="{0808BFA3-484A-5878-309E-BD90EEA66496}"/>
              </a:ext>
            </a:extLst>
          </p:cNvPr>
          <p:cNvSpPr/>
          <p:nvPr userDrawn="1"/>
        </p:nvSpPr>
        <p:spPr>
          <a:xfrm>
            <a:off x="5171559" y="1999526"/>
            <a:ext cx="1045028" cy="480951"/>
          </a:xfrm>
          <a:prstGeom prst="homePlat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2501900" y="556284"/>
            <a:ext cx="7200900"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sp>
        <p:nvSpPr>
          <p:cNvPr id="13" name="Text Placeholder 11">
            <a:extLst>
              <a:ext uri="{FF2B5EF4-FFF2-40B4-BE49-F238E27FC236}">
                <a16:creationId xmlns:a16="http://schemas.microsoft.com/office/drawing/2014/main" id="{BDD82FEE-960F-EF2B-2A2B-2E60215F6613}"/>
              </a:ext>
            </a:extLst>
          </p:cNvPr>
          <p:cNvSpPr>
            <a:spLocks noGrp="1"/>
          </p:cNvSpPr>
          <p:nvPr>
            <p:ph type="body" sz="quarter" idx="17"/>
          </p:nvPr>
        </p:nvSpPr>
        <p:spPr>
          <a:xfrm>
            <a:off x="524939" y="2842788"/>
            <a:ext cx="2523280" cy="2730139"/>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4" name="Text Placeholder 9">
            <a:extLst>
              <a:ext uri="{FF2B5EF4-FFF2-40B4-BE49-F238E27FC236}">
                <a16:creationId xmlns:a16="http://schemas.microsoft.com/office/drawing/2014/main" id="{D3280F3C-D810-7C6B-B92E-6056FD068D98}"/>
              </a:ext>
            </a:extLst>
          </p:cNvPr>
          <p:cNvSpPr>
            <a:spLocks noGrp="1"/>
          </p:cNvSpPr>
          <p:nvPr>
            <p:ph type="body" sz="quarter" idx="18"/>
          </p:nvPr>
        </p:nvSpPr>
        <p:spPr>
          <a:xfrm>
            <a:off x="524940" y="2220049"/>
            <a:ext cx="2523280" cy="520857"/>
          </a:xfrm>
          <a:solidFill>
            <a:schemeClr val="accent1"/>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5" name="Text Placeholder 11">
            <a:extLst>
              <a:ext uri="{FF2B5EF4-FFF2-40B4-BE49-F238E27FC236}">
                <a16:creationId xmlns:a16="http://schemas.microsoft.com/office/drawing/2014/main" id="{23063798-7A90-3F40-8344-CC558B5AC11F}"/>
              </a:ext>
            </a:extLst>
          </p:cNvPr>
          <p:cNvSpPr>
            <a:spLocks noGrp="1"/>
          </p:cNvSpPr>
          <p:nvPr>
            <p:ph type="body" sz="quarter" idx="19"/>
          </p:nvPr>
        </p:nvSpPr>
        <p:spPr>
          <a:xfrm>
            <a:off x="3404785" y="2847128"/>
            <a:ext cx="2523280" cy="2730139"/>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6" name="Text Placeholder 9">
            <a:extLst>
              <a:ext uri="{FF2B5EF4-FFF2-40B4-BE49-F238E27FC236}">
                <a16:creationId xmlns:a16="http://schemas.microsoft.com/office/drawing/2014/main" id="{545D10EF-A326-0FC2-38B7-E5CEF38A8F42}"/>
              </a:ext>
            </a:extLst>
          </p:cNvPr>
          <p:cNvSpPr>
            <a:spLocks noGrp="1"/>
          </p:cNvSpPr>
          <p:nvPr>
            <p:ph type="body" sz="quarter" idx="20"/>
          </p:nvPr>
        </p:nvSpPr>
        <p:spPr>
          <a:xfrm>
            <a:off x="3404785" y="2224389"/>
            <a:ext cx="2523280" cy="520857"/>
          </a:xfrm>
          <a:solidFill>
            <a:schemeClr val="accent4"/>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242530CC-AA4D-D2F5-F68C-BDD29E07A869}"/>
              </a:ext>
            </a:extLst>
          </p:cNvPr>
          <p:cNvSpPr>
            <a:spLocks noGrp="1"/>
          </p:cNvSpPr>
          <p:nvPr>
            <p:ph type="body" sz="quarter" idx="21"/>
          </p:nvPr>
        </p:nvSpPr>
        <p:spPr>
          <a:xfrm>
            <a:off x="6284629" y="2842788"/>
            <a:ext cx="2523279" cy="2730139"/>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8" name="Text Placeholder 9">
            <a:extLst>
              <a:ext uri="{FF2B5EF4-FFF2-40B4-BE49-F238E27FC236}">
                <a16:creationId xmlns:a16="http://schemas.microsoft.com/office/drawing/2014/main" id="{4AC97D8E-9447-C68F-D864-D06BDECCFFCA}"/>
              </a:ext>
            </a:extLst>
          </p:cNvPr>
          <p:cNvSpPr>
            <a:spLocks noGrp="1"/>
          </p:cNvSpPr>
          <p:nvPr>
            <p:ph type="body" sz="quarter" idx="22"/>
          </p:nvPr>
        </p:nvSpPr>
        <p:spPr>
          <a:xfrm>
            <a:off x="6284630" y="2220049"/>
            <a:ext cx="2523279" cy="520857"/>
          </a:xfrm>
          <a:solidFill>
            <a:schemeClr val="accent2"/>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9" name="Text Placeholder 11">
            <a:extLst>
              <a:ext uri="{FF2B5EF4-FFF2-40B4-BE49-F238E27FC236}">
                <a16:creationId xmlns:a16="http://schemas.microsoft.com/office/drawing/2014/main" id="{51217A28-3E4E-6DC0-F2E6-E6AFC010AE72}"/>
              </a:ext>
            </a:extLst>
          </p:cNvPr>
          <p:cNvSpPr>
            <a:spLocks noGrp="1"/>
          </p:cNvSpPr>
          <p:nvPr>
            <p:ph type="body" sz="quarter" idx="23"/>
          </p:nvPr>
        </p:nvSpPr>
        <p:spPr>
          <a:xfrm>
            <a:off x="9164472" y="2842788"/>
            <a:ext cx="2523279" cy="2730139"/>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20" name="Text Placeholder 9">
            <a:extLst>
              <a:ext uri="{FF2B5EF4-FFF2-40B4-BE49-F238E27FC236}">
                <a16:creationId xmlns:a16="http://schemas.microsoft.com/office/drawing/2014/main" id="{9FDAD423-4524-90BA-ABB2-BEB401B0A68B}"/>
              </a:ext>
            </a:extLst>
          </p:cNvPr>
          <p:cNvSpPr>
            <a:spLocks noGrp="1"/>
          </p:cNvSpPr>
          <p:nvPr>
            <p:ph type="body" sz="quarter" idx="24"/>
          </p:nvPr>
        </p:nvSpPr>
        <p:spPr>
          <a:xfrm>
            <a:off x="9164473" y="2220049"/>
            <a:ext cx="2523279" cy="520857"/>
          </a:xfrm>
          <a:solidFill>
            <a:schemeClr val="tx1"/>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8888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Flow chart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1769423" y="556284"/>
            <a:ext cx="8645237"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graphicFrame>
        <p:nvGraphicFramePr>
          <p:cNvPr id="2" name="Diagram 1">
            <a:extLst>
              <a:ext uri="{FF2B5EF4-FFF2-40B4-BE49-F238E27FC236}">
                <a16:creationId xmlns:a16="http://schemas.microsoft.com/office/drawing/2014/main" id="{3DAF3AFE-C882-C74D-6B57-1A26E1B2602C}"/>
              </a:ext>
            </a:extLst>
          </p:cNvPr>
          <p:cNvGraphicFramePr/>
          <p:nvPr userDrawn="1">
            <p:extLst>
              <p:ext uri="{D42A27DB-BD31-4B8C-83A1-F6EECF244321}">
                <p14:modId xmlns:p14="http://schemas.microsoft.com/office/powerpoint/2010/main" val="3794859678"/>
              </p:ext>
            </p:extLst>
          </p:nvPr>
        </p:nvGraphicFramePr>
        <p:xfrm>
          <a:off x="1635330" y="1745679"/>
          <a:ext cx="8939645" cy="383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36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18B4952-18B2-E973-4C27-B7691534DEB2}"/>
              </a:ext>
            </a:extLst>
          </p:cNvPr>
          <p:cNvSpPr>
            <a:spLocks noGrp="1"/>
          </p:cNvSpPr>
          <p:nvPr>
            <p:ph type="body" sz="quarter" idx="11" hasCustomPrompt="1"/>
          </p:nvPr>
        </p:nvSpPr>
        <p:spPr>
          <a:xfrm>
            <a:off x="6096000" y="3422020"/>
            <a:ext cx="5746750" cy="1688591"/>
          </a:xfrm>
          <a:prstGeom prst="rect">
            <a:avLst/>
          </a:prstGeom>
        </p:spPr>
        <p:txBody>
          <a:bodyPr/>
          <a:lstStyle>
            <a:lvl1pPr marL="0" indent="0">
              <a:buNone/>
              <a:defRPr sz="48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9213105" y="-2320686"/>
            <a:ext cx="3799286" cy="3799286"/>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2" name="Footer Placeholder 4">
            <a:extLst>
              <a:ext uri="{FF2B5EF4-FFF2-40B4-BE49-F238E27FC236}">
                <a16:creationId xmlns:a16="http://schemas.microsoft.com/office/drawing/2014/main" id="{D09AC081-FD9E-4294-74E5-1423F97CB2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dirty="0"/>
          </a:p>
        </p:txBody>
      </p:sp>
      <p:sp>
        <p:nvSpPr>
          <p:cNvPr id="3" name="Slide Number Placeholder 5">
            <a:extLst>
              <a:ext uri="{FF2B5EF4-FFF2-40B4-BE49-F238E27FC236}">
                <a16:creationId xmlns:a16="http://schemas.microsoft.com/office/drawing/2014/main" id="{152F8F43-A736-3DE8-E728-7B533F528EEC}"/>
              </a:ext>
            </a:extLst>
          </p:cNvPr>
          <p:cNvSpPr>
            <a:spLocks noGrp="1"/>
          </p:cNvSpPr>
          <p:nvPr>
            <p:ph type="sldNum" sz="quarter" idx="4"/>
          </p:nvPr>
        </p:nvSpPr>
        <p:spPr>
          <a:xfrm>
            <a:off x="91027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03C43DB7-A800-844E-9E29-D63495FFA513}" type="slidenum">
              <a:rPr lang="en-ES" smtClean="0"/>
              <a:pPr/>
              <a:t>‹#›</a:t>
            </a:fld>
            <a:endParaRPr lang="en-ES" dirty="0"/>
          </a:p>
        </p:txBody>
      </p:sp>
      <p:sp>
        <p:nvSpPr>
          <p:cNvPr id="6" name="Picture Placeholder 5">
            <a:extLst>
              <a:ext uri="{FF2B5EF4-FFF2-40B4-BE49-F238E27FC236}">
                <a16:creationId xmlns:a16="http://schemas.microsoft.com/office/drawing/2014/main" id="{A6097560-E2E3-2D90-E1BF-6786980FA751}"/>
              </a:ext>
            </a:extLst>
          </p:cNvPr>
          <p:cNvSpPr>
            <a:spLocks noGrp="1"/>
          </p:cNvSpPr>
          <p:nvPr>
            <p:ph type="pic" sz="quarter" idx="12"/>
          </p:nvPr>
        </p:nvSpPr>
        <p:spPr>
          <a:xfrm>
            <a:off x="0" y="-13960"/>
            <a:ext cx="5249979" cy="6871960"/>
          </a:xfrm>
          <a:custGeom>
            <a:avLst/>
            <a:gdLst>
              <a:gd name="connsiteX0" fmla="*/ 0 w 5375275"/>
              <a:gd name="connsiteY0" fmla="*/ 0 h 6858000"/>
              <a:gd name="connsiteX1" fmla="*/ 5375275 w 5375275"/>
              <a:gd name="connsiteY1" fmla="*/ 0 h 6858000"/>
              <a:gd name="connsiteX2" fmla="*/ 5375275 w 5375275"/>
              <a:gd name="connsiteY2" fmla="*/ 6858000 h 6858000"/>
              <a:gd name="connsiteX3" fmla="*/ 0 w 5375275"/>
              <a:gd name="connsiteY3" fmla="*/ 6858000 h 6858000"/>
              <a:gd name="connsiteX4" fmla="*/ 0 w 5375275"/>
              <a:gd name="connsiteY4" fmla="*/ 0 h 6858000"/>
              <a:gd name="connsiteX0" fmla="*/ 0 w 5375275"/>
              <a:gd name="connsiteY0" fmla="*/ 0 h 6858000"/>
              <a:gd name="connsiteX1" fmla="*/ 3413852 w 5375275"/>
              <a:gd name="connsiteY1" fmla="*/ 0 h 6858000"/>
              <a:gd name="connsiteX2" fmla="*/ 5375275 w 5375275"/>
              <a:gd name="connsiteY2" fmla="*/ 6858000 h 6858000"/>
              <a:gd name="connsiteX3" fmla="*/ 0 w 5375275"/>
              <a:gd name="connsiteY3" fmla="*/ 6858000 h 6858000"/>
              <a:gd name="connsiteX4" fmla="*/ 0 w 5375275"/>
              <a:gd name="connsiteY4" fmla="*/ 0 h 6858000"/>
              <a:gd name="connsiteX0" fmla="*/ 0 w 3762860"/>
              <a:gd name="connsiteY0" fmla="*/ 0 h 6871960"/>
              <a:gd name="connsiteX1" fmla="*/ 3413852 w 3762860"/>
              <a:gd name="connsiteY1" fmla="*/ 0 h 6871960"/>
              <a:gd name="connsiteX2" fmla="*/ 3762860 w 3762860"/>
              <a:gd name="connsiteY2" fmla="*/ 6871960 h 6871960"/>
              <a:gd name="connsiteX3" fmla="*/ 0 w 3762860"/>
              <a:gd name="connsiteY3" fmla="*/ 6858000 h 6871960"/>
              <a:gd name="connsiteX4" fmla="*/ 0 w 3762860"/>
              <a:gd name="connsiteY4" fmla="*/ 0 h 6871960"/>
              <a:gd name="connsiteX0" fmla="*/ 0 w 5333705"/>
              <a:gd name="connsiteY0" fmla="*/ 0 h 6871960"/>
              <a:gd name="connsiteX1" fmla="*/ 3413852 w 5333705"/>
              <a:gd name="connsiteY1" fmla="*/ 0 h 6871960"/>
              <a:gd name="connsiteX2" fmla="*/ 3762860 w 5333705"/>
              <a:gd name="connsiteY2" fmla="*/ 6871960 h 6871960"/>
              <a:gd name="connsiteX3" fmla="*/ 0 w 5333705"/>
              <a:gd name="connsiteY3" fmla="*/ 6858000 h 6871960"/>
              <a:gd name="connsiteX4" fmla="*/ 0 w 5333705"/>
              <a:gd name="connsiteY4" fmla="*/ 0 h 6871960"/>
              <a:gd name="connsiteX0" fmla="*/ 0 w 4885458"/>
              <a:gd name="connsiteY0" fmla="*/ 0 h 6871960"/>
              <a:gd name="connsiteX1" fmla="*/ 3413852 w 4885458"/>
              <a:gd name="connsiteY1" fmla="*/ 0 h 6871960"/>
              <a:gd name="connsiteX2" fmla="*/ 4879127 w 4885458"/>
              <a:gd name="connsiteY2" fmla="*/ 3566858 h 6871960"/>
              <a:gd name="connsiteX3" fmla="*/ 3762860 w 4885458"/>
              <a:gd name="connsiteY3" fmla="*/ 6871960 h 6871960"/>
              <a:gd name="connsiteX4" fmla="*/ 0 w 4885458"/>
              <a:gd name="connsiteY4" fmla="*/ 6858000 h 6871960"/>
              <a:gd name="connsiteX5" fmla="*/ 0 w 4885458"/>
              <a:gd name="connsiteY5" fmla="*/ 0 h 6871960"/>
              <a:gd name="connsiteX0" fmla="*/ 0 w 5295317"/>
              <a:gd name="connsiteY0" fmla="*/ 0 h 6871960"/>
              <a:gd name="connsiteX1" fmla="*/ 3413852 w 5295317"/>
              <a:gd name="connsiteY1" fmla="*/ 0 h 6871960"/>
              <a:gd name="connsiteX2" fmla="*/ 4879127 w 5295317"/>
              <a:gd name="connsiteY2" fmla="*/ 3566858 h 6871960"/>
              <a:gd name="connsiteX3" fmla="*/ 3762860 w 5295317"/>
              <a:gd name="connsiteY3" fmla="*/ 6871960 h 6871960"/>
              <a:gd name="connsiteX4" fmla="*/ 0 w 5295317"/>
              <a:gd name="connsiteY4" fmla="*/ 6858000 h 6871960"/>
              <a:gd name="connsiteX5" fmla="*/ 0 w 5295317"/>
              <a:gd name="connsiteY5" fmla="*/ 0 h 6871960"/>
              <a:gd name="connsiteX0" fmla="*/ 0 w 5295317"/>
              <a:gd name="connsiteY0" fmla="*/ 0 h 6871960"/>
              <a:gd name="connsiteX1" fmla="*/ 3413852 w 5295317"/>
              <a:gd name="connsiteY1" fmla="*/ 0 h 6871960"/>
              <a:gd name="connsiteX2" fmla="*/ 4879127 w 5295317"/>
              <a:gd name="connsiteY2" fmla="*/ 3566858 h 6871960"/>
              <a:gd name="connsiteX3" fmla="*/ 3762860 w 5295317"/>
              <a:gd name="connsiteY3" fmla="*/ 6871960 h 6871960"/>
              <a:gd name="connsiteX4" fmla="*/ 0 w 5295317"/>
              <a:gd name="connsiteY4" fmla="*/ 6858000 h 6871960"/>
              <a:gd name="connsiteX5" fmla="*/ 0 w 5295317"/>
              <a:gd name="connsiteY5" fmla="*/ 0 h 6871960"/>
              <a:gd name="connsiteX0" fmla="*/ 0 w 5295317"/>
              <a:gd name="connsiteY0" fmla="*/ 0 h 6871960"/>
              <a:gd name="connsiteX1" fmla="*/ 3413852 w 5295317"/>
              <a:gd name="connsiteY1" fmla="*/ 0 h 6871960"/>
              <a:gd name="connsiteX2" fmla="*/ 4879127 w 5295317"/>
              <a:gd name="connsiteY2" fmla="*/ 3566858 h 6871960"/>
              <a:gd name="connsiteX3" fmla="*/ 3762860 w 5295317"/>
              <a:gd name="connsiteY3" fmla="*/ 6871960 h 6871960"/>
              <a:gd name="connsiteX4" fmla="*/ 0 w 5295317"/>
              <a:gd name="connsiteY4" fmla="*/ 6858000 h 6871960"/>
              <a:gd name="connsiteX5" fmla="*/ 0 w 5295317"/>
              <a:gd name="connsiteY5" fmla="*/ 0 h 6871960"/>
              <a:gd name="connsiteX0" fmla="*/ 0 w 5272293"/>
              <a:gd name="connsiteY0" fmla="*/ 0 h 6871960"/>
              <a:gd name="connsiteX1" fmla="*/ 3413852 w 5272293"/>
              <a:gd name="connsiteY1" fmla="*/ 0 h 6871960"/>
              <a:gd name="connsiteX2" fmla="*/ 4851206 w 5272293"/>
              <a:gd name="connsiteY2" fmla="*/ 3587799 h 6871960"/>
              <a:gd name="connsiteX3" fmla="*/ 3762860 w 5272293"/>
              <a:gd name="connsiteY3" fmla="*/ 6871960 h 6871960"/>
              <a:gd name="connsiteX4" fmla="*/ 0 w 5272293"/>
              <a:gd name="connsiteY4" fmla="*/ 6858000 h 6871960"/>
              <a:gd name="connsiteX5" fmla="*/ 0 w 5272293"/>
              <a:gd name="connsiteY5" fmla="*/ 0 h 6871960"/>
              <a:gd name="connsiteX0" fmla="*/ 0 w 5158778"/>
              <a:gd name="connsiteY0" fmla="*/ 0 h 6871960"/>
              <a:gd name="connsiteX1" fmla="*/ 3413852 w 5158778"/>
              <a:gd name="connsiteY1" fmla="*/ 0 h 6871960"/>
              <a:gd name="connsiteX2" fmla="*/ 4851206 w 5158778"/>
              <a:gd name="connsiteY2" fmla="*/ 3587799 h 6871960"/>
              <a:gd name="connsiteX3" fmla="*/ 3762860 w 5158778"/>
              <a:gd name="connsiteY3" fmla="*/ 6871960 h 6871960"/>
              <a:gd name="connsiteX4" fmla="*/ 0 w 5158778"/>
              <a:gd name="connsiteY4" fmla="*/ 6858000 h 6871960"/>
              <a:gd name="connsiteX5" fmla="*/ 0 w 5158778"/>
              <a:gd name="connsiteY5" fmla="*/ 0 h 6871960"/>
              <a:gd name="connsiteX0" fmla="*/ 0 w 5198741"/>
              <a:gd name="connsiteY0" fmla="*/ 0 h 6871960"/>
              <a:gd name="connsiteX1" fmla="*/ 3413852 w 5198741"/>
              <a:gd name="connsiteY1" fmla="*/ 0 h 6871960"/>
              <a:gd name="connsiteX2" fmla="*/ 4851206 w 5198741"/>
              <a:gd name="connsiteY2" fmla="*/ 3587799 h 6871960"/>
              <a:gd name="connsiteX3" fmla="*/ 3762860 w 5198741"/>
              <a:gd name="connsiteY3" fmla="*/ 6871960 h 6871960"/>
              <a:gd name="connsiteX4" fmla="*/ 0 w 5198741"/>
              <a:gd name="connsiteY4" fmla="*/ 6858000 h 6871960"/>
              <a:gd name="connsiteX5" fmla="*/ 0 w 5198741"/>
              <a:gd name="connsiteY5" fmla="*/ 0 h 6871960"/>
              <a:gd name="connsiteX0" fmla="*/ 0 w 5400162"/>
              <a:gd name="connsiteY0" fmla="*/ 0 h 6871960"/>
              <a:gd name="connsiteX1" fmla="*/ 3413852 w 5400162"/>
              <a:gd name="connsiteY1" fmla="*/ 0 h 6871960"/>
              <a:gd name="connsiteX2" fmla="*/ 5095511 w 5400162"/>
              <a:gd name="connsiteY2" fmla="*/ 4202053 h 6871960"/>
              <a:gd name="connsiteX3" fmla="*/ 3762860 w 5400162"/>
              <a:gd name="connsiteY3" fmla="*/ 6871960 h 6871960"/>
              <a:gd name="connsiteX4" fmla="*/ 0 w 5400162"/>
              <a:gd name="connsiteY4" fmla="*/ 6858000 h 6871960"/>
              <a:gd name="connsiteX5" fmla="*/ 0 w 5400162"/>
              <a:gd name="connsiteY5" fmla="*/ 0 h 6871960"/>
              <a:gd name="connsiteX0" fmla="*/ 0 w 5239401"/>
              <a:gd name="connsiteY0" fmla="*/ 0 h 6871960"/>
              <a:gd name="connsiteX1" fmla="*/ 3413852 w 5239401"/>
              <a:gd name="connsiteY1" fmla="*/ 0 h 6871960"/>
              <a:gd name="connsiteX2" fmla="*/ 5095511 w 5239401"/>
              <a:gd name="connsiteY2" fmla="*/ 4202053 h 6871960"/>
              <a:gd name="connsiteX3" fmla="*/ 3762860 w 5239401"/>
              <a:gd name="connsiteY3" fmla="*/ 6871960 h 6871960"/>
              <a:gd name="connsiteX4" fmla="*/ 0 w 5239401"/>
              <a:gd name="connsiteY4" fmla="*/ 6858000 h 6871960"/>
              <a:gd name="connsiteX5" fmla="*/ 0 w 5239401"/>
              <a:gd name="connsiteY5" fmla="*/ 0 h 6871960"/>
              <a:gd name="connsiteX0" fmla="*/ 0 w 5233625"/>
              <a:gd name="connsiteY0" fmla="*/ 0 h 6871960"/>
              <a:gd name="connsiteX1" fmla="*/ 3413852 w 5233625"/>
              <a:gd name="connsiteY1" fmla="*/ 0 h 6871960"/>
              <a:gd name="connsiteX2" fmla="*/ 5095511 w 5233625"/>
              <a:gd name="connsiteY2" fmla="*/ 4202053 h 6871960"/>
              <a:gd name="connsiteX3" fmla="*/ 3762860 w 5233625"/>
              <a:gd name="connsiteY3" fmla="*/ 6871960 h 6871960"/>
              <a:gd name="connsiteX4" fmla="*/ 0 w 5233625"/>
              <a:gd name="connsiteY4" fmla="*/ 6858000 h 6871960"/>
              <a:gd name="connsiteX5" fmla="*/ 0 w 5233625"/>
              <a:gd name="connsiteY5" fmla="*/ 0 h 6871960"/>
              <a:gd name="connsiteX0" fmla="*/ 0 w 5271086"/>
              <a:gd name="connsiteY0" fmla="*/ 0 h 6871960"/>
              <a:gd name="connsiteX1" fmla="*/ 3413852 w 5271086"/>
              <a:gd name="connsiteY1" fmla="*/ 0 h 6871960"/>
              <a:gd name="connsiteX2" fmla="*/ 5137392 w 5271086"/>
              <a:gd name="connsiteY2" fmla="*/ 4313735 h 6871960"/>
              <a:gd name="connsiteX3" fmla="*/ 3762860 w 5271086"/>
              <a:gd name="connsiteY3" fmla="*/ 6871960 h 6871960"/>
              <a:gd name="connsiteX4" fmla="*/ 0 w 5271086"/>
              <a:gd name="connsiteY4" fmla="*/ 6858000 h 6871960"/>
              <a:gd name="connsiteX5" fmla="*/ 0 w 5271086"/>
              <a:gd name="connsiteY5" fmla="*/ 0 h 6871960"/>
              <a:gd name="connsiteX0" fmla="*/ 0 w 5249979"/>
              <a:gd name="connsiteY0" fmla="*/ 0 h 6871960"/>
              <a:gd name="connsiteX1" fmla="*/ 3413852 w 5249979"/>
              <a:gd name="connsiteY1" fmla="*/ 0 h 6871960"/>
              <a:gd name="connsiteX2" fmla="*/ 5137392 w 5249979"/>
              <a:gd name="connsiteY2" fmla="*/ 4313735 h 6871960"/>
              <a:gd name="connsiteX3" fmla="*/ 3762860 w 5249979"/>
              <a:gd name="connsiteY3" fmla="*/ 6871960 h 6871960"/>
              <a:gd name="connsiteX4" fmla="*/ 0 w 5249979"/>
              <a:gd name="connsiteY4" fmla="*/ 6858000 h 6871960"/>
              <a:gd name="connsiteX5" fmla="*/ 0 w 5249979"/>
              <a:gd name="connsiteY5" fmla="*/ 0 h 687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979" h="6871960">
                <a:moveTo>
                  <a:pt x="0" y="0"/>
                </a:moveTo>
                <a:lnTo>
                  <a:pt x="3413852" y="0"/>
                </a:lnTo>
                <a:cubicBezTo>
                  <a:pt x="3794270" y="944647"/>
                  <a:pt x="4681356" y="3182368"/>
                  <a:pt x="5137392" y="4313735"/>
                </a:cubicBezTo>
                <a:cubicBezTo>
                  <a:pt x="5544569" y="5179857"/>
                  <a:pt x="4792432" y="5877871"/>
                  <a:pt x="3762860" y="6871960"/>
                </a:cubicBezTo>
                <a:lnTo>
                  <a:pt x="0" y="6858000"/>
                </a:lnTo>
                <a:lnTo>
                  <a:pt x="0" y="0"/>
                </a:lnTo>
                <a:close/>
              </a:path>
            </a:pathLst>
          </a:custGeom>
        </p:spPr>
        <p:txBody>
          <a:bodyPr/>
          <a:lstStyle/>
          <a:p>
            <a:endParaRPr lang="en-ES"/>
          </a:p>
        </p:txBody>
      </p:sp>
      <p:pic>
        <p:nvPicPr>
          <p:cNvPr id="11" name="Picture 10">
            <a:extLst>
              <a:ext uri="{FF2B5EF4-FFF2-40B4-BE49-F238E27FC236}">
                <a16:creationId xmlns:a16="http://schemas.microsoft.com/office/drawing/2014/main" id="{FA56FEE6-8056-2FD6-3270-3CB76518565A}"/>
              </a:ext>
            </a:extLst>
          </p:cNvPr>
          <p:cNvPicPr>
            <a:picLocks noChangeAspect="1"/>
          </p:cNvPicPr>
          <p:nvPr userDrawn="1"/>
        </p:nvPicPr>
        <p:blipFill>
          <a:blip r:embed="rId2"/>
          <a:srcRect/>
          <a:stretch/>
        </p:blipFill>
        <p:spPr>
          <a:xfrm>
            <a:off x="350484" y="6359612"/>
            <a:ext cx="1110962" cy="318909"/>
          </a:xfrm>
          <a:prstGeom prst="rect">
            <a:avLst/>
          </a:prstGeom>
        </p:spPr>
      </p:pic>
    </p:spTree>
    <p:extLst>
      <p:ext uri="{BB962C8B-B14F-4D97-AF65-F5344CB8AC3E}">
        <p14:creationId xmlns:p14="http://schemas.microsoft.com/office/powerpoint/2010/main" val="1966307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Flow chart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1769423" y="556284"/>
            <a:ext cx="8645237"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graphicFrame>
        <p:nvGraphicFramePr>
          <p:cNvPr id="2" name="Diagram 1">
            <a:extLst>
              <a:ext uri="{FF2B5EF4-FFF2-40B4-BE49-F238E27FC236}">
                <a16:creationId xmlns:a16="http://schemas.microsoft.com/office/drawing/2014/main" id="{3DAF3AFE-C882-C74D-6B57-1A26E1B2602C}"/>
              </a:ext>
            </a:extLst>
          </p:cNvPr>
          <p:cNvGraphicFramePr/>
          <p:nvPr userDrawn="1">
            <p:extLst>
              <p:ext uri="{D42A27DB-BD31-4B8C-83A1-F6EECF244321}">
                <p14:modId xmlns:p14="http://schemas.microsoft.com/office/powerpoint/2010/main" val="1156990714"/>
              </p:ext>
            </p:extLst>
          </p:nvPr>
        </p:nvGraphicFramePr>
        <p:xfrm>
          <a:off x="1635330" y="1745679"/>
          <a:ext cx="8939645" cy="383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7341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Flow chart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1769423" y="556284"/>
            <a:ext cx="8645237"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graphicFrame>
        <p:nvGraphicFramePr>
          <p:cNvPr id="2" name="Diagram 1">
            <a:extLst>
              <a:ext uri="{FF2B5EF4-FFF2-40B4-BE49-F238E27FC236}">
                <a16:creationId xmlns:a16="http://schemas.microsoft.com/office/drawing/2014/main" id="{3DAF3AFE-C882-C74D-6B57-1A26E1B2602C}"/>
              </a:ext>
            </a:extLst>
          </p:cNvPr>
          <p:cNvGraphicFramePr/>
          <p:nvPr userDrawn="1">
            <p:extLst>
              <p:ext uri="{D42A27DB-BD31-4B8C-83A1-F6EECF244321}">
                <p14:modId xmlns:p14="http://schemas.microsoft.com/office/powerpoint/2010/main" val="1717882683"/>
              </p:ext>
            </p:extLst>
          </p:nvPr>
        </p:nvGraphicFramePr>
        <p:xfrm>
          <a:off x="1635330" y="1745679"/>
          <a:ext cx="8939645" cy="383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4220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Net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71442F-3F68-25F4-7EF4-27449D885D65}"/>
              </a:ext>
            </a:extLst>
          </p:cNvPr>
          <p:cNvSpPr>
            <a:spLocks noGrp="1"/>
          </p:cNvSpPr>
          <p:nvPr>
            <p:ph type="ftr" sz="quarter" idx="10"/>
          </p:nvPr>
        </p:nvSpPr>
        <p:spPr/>
        <p:txBody>
          <a:bodyPr/>
          <a:lstStyle>
            <a:lvl1pPr>
              <a:defRPr>
                <a:solidFill>
                  <a:schemeClr val="bg1"/>
                </a:solidFill>
              </a:defRPr>
            </a:lvl1pPr>
          </a:lstStyle>
          <a:p>
            <a:endParaRPr lang="en-ES" dirty="0"/>
          </a:p>
        </p:txBody>
      </p:sp>
      <p:sp>
        <p:nvSpPr>
          <p:cNvPr id="4" name="Slide Number Placeholder 3">
            <a:extLst>
              <a:ext uri="{FF2B5EF4-FFF2-40B4-BE49-F238E27FC236}">
                <a16:creationId xmlns:a16="http://schemas.microsoft.com/office/drawing/2014/main" id="{462F6C25-5A5C-6AF8-4EC3-9353D1C6E58F}"/>
              </a:ext>
            </a:extLst>
          </p:cNvPr>
          <p:cNvSpPr>
            <a:spLocks noGrp="1"/>
          </p:cNvSpPr>
          <p:nvPr>
            <p:ph type="sldNum" sz="quarter" idx="11"/>
          </p:nvPr>
        </p:nvSpPr>
        <p:spPr/>
        <p:txBody>
          <a:bodyPr/>
          <a:lstStyle>
            <a:lvl1pPr>
              <a:defRPr>
                <a:solidFill>
                  <a:schemeClr val="bg1"/>
                </a:solidFill>
              </a:defRPr>
            </a:lvl1pPr>
          </a:lstStyle>
          <a:p>
            <a:fld id="{3FB6393B-11CF-3B4A-9267-A917B42C412C}" type="slidenum">
              <a:rPr lang="en-ES" smtClean="0"/>
              <a:pPr/>
              <a:t>‹#›</a:t>
            </a:fld>
            <a:endParaRPr lang="en-ES" dirty="0"/>
          </a:p>
        </p:txBody>
      </p:sp>
      <p:pic>
        <p:nvPicPr>
          <p:cNvPr id="5" name="Picture 4">
            <a:extLst>
              <a:ext uri="{FF2B5EF4-FFF2-40B4-BE49-F238E27FC236}">
                <a16:creationId xmlns:a16="http://schemas.microsoft.com/office/drawing/2014/main" id="{9B75AD7F-A59E-35FE-0067-13220EFE2C68}"/>
              </a:ext>
            </a:extLst>
          </p:cNvPr>
          <p:cNvPicPr>
            <a:picLocks noChangeAspect="1"/>
          </p:cNvPicPr>
          <p:nvPr userDrawn="1"/>
        </p:nvPicPr>
        <p:blipFill>
          <a:blip r:embed="rId3"/>
          <a:srcRect/>
          <a:stretch/>
        </p:blipFill>
        <p:spPr>
          <a:xfrm>
            <a:off x="350485" y="6359612"/>
            <a:ext cx="1110959" cy="318908"/>
          </a:xfrm>
          <a:prstGeom prst="rect">
            <a:avLst/>
          </a:prstGeom>
        </p:spPr>
      </p:pic>
      <p:sp>
        <p:nvSpPr>
          <p:cNvPr id="8" name="Text Placeholder 11">
            <a:extLst>
              <a:ext uri="{FF2B5EF4-FFF2-40B4-BE49-F238E27FC236}">
                <a16:creationId xmlns:a16="http://schemas.microsoft.com/office/drawing/2014/main" id="{F961FD64-08B0-1D28-917F-D9DDD8ABE7F7}"/>
              </a:ext>
            </a:extLst>
          </p:cNvPr>
          <p:cNvSpPr>
            <a:spLocks noGrp="1"/>
          </p:cNvSpPr>
          <p:nvPr>
            <p:ph type="body" sz="quarter" idx="17"/>
          </p:nvPr>
        </p:nvSpPr>
        <p:spPr>
          <a:xfrm>
            <a:off x="8255964" y="1561260"/>
            <a:ext cx="2155383" cy="1867740"/>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17EF5DE8-D170-500D-B245-5ED89710B728}"/>
              </a:ext>
            </a:extLst>
          </p:cNvPr>
          <p:cNvSpPr>
            <a:spLocks noGrp="1"/>
          </p:cNvSpPr>
          <p:nvPr>
            <p:ph type="body" sz="quarter" idx="16"/>
          </p:nvPr>
        </p:nvSpPr>
        <p:spPr>
          <a:xfrm>
            <a:off x="8256053" y="1022775"/>
            <a:ext cx="2155350" cy="411162"/>
          </a:xfrm>
        </p:spPr>
        <p:txBody>
          <a:bodyPr numCol="1">
            <a:noAutofit/>
          </a:bodyPr>
          <a:lstStyle>
            <a:lvl1pPr marL="0" indent="0" algn="l">
              <a:buNone/>
              <a:defRPr sz="1600" b="1">
                <a:solidFill>
                  <a:schemeClr val="tx1"/>
                </a:solidFill>
              </a:defRPr>
            </a:lvl1pPr>
          </a:lstStyle>
          <a:p>
            <a:pPr lvl="0"/>
            <a:r>
              <a:rPr lang="en-GB" dirty="0"/>
              <a:t>Click to edit Master text styles</a:t>
            </a:r>
          </a:p>
        </p:txBody>
      </p:sp>
      <p:sp>
        <p:nvSpPr>
          <p:cNvPr id="10" name="Text Placeholder 11">
            <a:extLst>
              <a:ext uri="{FF2B5EF4-FFF2-40B4-BE49-F238E27FC236}">
                <a16:creationId xmlns:a16="http://schemas.microsoft.com/office/drawing/2014/main" id="{F0FB9C60-FBBD-A674-BEDC-60A27D3FE3A3}"/>
              </a:ext>
            </a:extLst>
          </p:cNvPr>
          <p:cNvSpPr>
            <a:spLocks noGrp="1"/>
          </p:cNvSpPr>
          <p:nvPr>
            <p:ph type="body" sz="quarter" idx="19"/>
          </p:nvPr>
        </p:nvSpPr>
        <p:spPr>
          <a:xfrm>
            <a:off x="5386094" y="4151552"/>
            <a:ext cx="2155383" cy="1867740"/>
          </a:xfrm>
        </p:spPr>
        <p:txBody>
          <a:bodyPr numCol="1" spcCol="360000">
            <a:normAutofit/>
          </a:bodyPr>
          <a:lstStyle>
            <a:lvl1pPr marL="0" indent="0" algn="l">
              <a:buNone/>
              <a:defRPr sz="1400">
                <a:solidFill>
                  <a:schemeClr val="bg1"/>
                </a:solidFill>
              </a:defRPr>
            </a:lvl1pPr>
          </a:lstStyle>
          <a:p>
            <a:pPr lvl="0"/>
            <a:r>
              <a:rPr lang="en-GB" dirty="0"/>
              <a:t>Click to edit Master text styles</a:t>
            </a:r>
          </a:p>
        </p:txBody>
      </p:sp>
      <p:sp>
        <p:nvSpPr>
          <p:cNvPr id="11" name="Text Placeholder 10">
            <a:extLst>
              <a:ext uri="{FF2B5EF4-FFF2-40B4-BE49-F238E27FC236}">
                <a16:creationId xmlns:a16="http://schemas.microsoft.com/office/drawing/2014/main" id="{4D0B183C-CBA7-FCFA-1FE0-A52CBA8F3983}"/>
              </a:ext>
            </a:extLst>
          </p:cNvPr>
          <p:cNvSpPr>
            <a:spLocks noGrp="1"/>
          </p:cNvSpPr>
          <p:nvPr>
            <p:ph type="body" sz="quarter" idx="20"/>
          </p:nvPr>
        </p:nvSpPr>
        <p:spPr>
          <a:xfrm>
            <a:off x="5386183" y="3613067"/>
            <a:ext cx="2155350" cy="411162"/>
          </a:xfrm>
        </p:spPr>
        <p:txBody>
          <a:bodyPr numCol="1">
            <a:noAutofit/>
          </a:bodyPr>
          <a:lstStyle>
            <a:lvl1pPr marL="0" indent="0" algn="l">
              <a:buNone/>
              <a:defRPr sz="1600" b="1">
                <a:solidFill>
                  <a:schemeClr val="tx1"/>
                </a:solidFill>
              </a:defRPr>
            </a:lvl1pPr>
          </a:lstStyle>
          <a:p>
            <a:pPr lvl="0"/>
            <a:r>
              <a:rPr lang="en-GB" dirty="0"/>
              <a:t>Click to edit Master text styles</a:t>
            </a:r>
          </a:p>
        </p:txBody>
      </p:sp>
      <p:sp>
        <p:nvSpPr>
          <p:cNvPr id="13" name="Picture Placeholder 12">
            <a:extLst>
              <a:ext uri="{FF2B5EF4-FFF2-40B4-BE49-F238E27FC236}">
                <a16:creationId xmlns:a16="http://schemas.microsoft.com/office/drawing/2014/main" id="{124812FE-402B-164B-E212-0A6CE7EBD1BB}"/>
              </a:ext>
            </a:extLst>
          </p:cNvPr>
          <p:cNvSpPr>
            <a:spLocks noGrp="1"/>
          </p:cNvSpPr>
          <p:nvPr>
            <p:ph type="pic" sz="quarter" idx="21"/>
          </p:nvPr>
        </p:nvSpPr>
        <p:spPr>
          <a:xfrm>
            <a:off x="815201" y="-5155"/>
            <a:ext cx="5712485" cy="4913428"/>
          </a:xfrm>
          <a:custGeom>
            <a:avLst/>
            <a:gdLst>
              <a:gd name="connsiteX0" fmla="*/ 0 w 3984625"/>
              <a:gd name="connsiteY0" fmla="*/ 0 h 4002088"/>
              <a:gd name="connsiteX1" fmla="*/ 3984625 w 3984625"/>
              <a:gd name="connsiteY1" fmla="*/ 0 h 4002088"/>
              <a:gd name="connsiteX2" fmla="*/ 3984625 w 3984625"/>
              <a:gd name="connsiteY2" fmla="*/ 4002088 h 4002088"/>
              <a:gd name="connsiteX3" fmla="*/ 0 w 3984625"/>
              <a:gd name="connsiteY3" fmla="*/ 4002088 h 4002088"/>
              <a:gd name="connsiteX4" fmla="*/ 0 w 3984625"/>
              <a:gd name="connsiteY4" fmla="*/ 0 h 4002088"/>
              <a:gd name="connsiteX0" fmla="*/ 0 w 3984625"/>
              <a:gd name="connsiteY0" fmla="*/ 154379 h 4156467"/>
              <a:gd name="connsiteX1" fmla="*/ 3289918 w 3984625"/>
              <a:gd name="connsiteY1" fmla="*/ 0 h 4156467"/>
              <a:gd name="connsiteX2" fmla="*/ 3984625 w 3984625"/>
              <a:gd name="connsiteY2" fmla="*/ 4156467 h 4156467"/>
              <a:gd name="connsiteX3" fmla="*/ 0 w 3984625"/>
              <a:gd name="connsiteY3" fmla="*/ 4156467 h 4156467"/>
              <a:gd name="connsiteX4" fmla="*/ 0 w 3984625"/>
              <a:gd name="connsiteY4" fmla="*/ 154379 h 4156467"/>
              <a:gd name="connsiteX0" fmla="*/ 0 w 5326537"/>
              <a:gd name="connsiteY0" fmla="*/ 154379 h 4156467"/>
              <a:gd name="connsiteX1" fmla="*/ 3289918 w 5326537"/>
              <a:gd name="connsiteY1" fmla="*/ 0 h 4156467"/>
              <a:gd name="connsiteX2" fmla="*/ 5326537 w 5326537"/>
              <a:gd name="connsiteY2" fmla="*/ 2054535 h 4156467"/>
              <a:gd name="connsiteX3" fmla="*/ 0 w 5326537"/>
              <a:gd name="connsiteY3" fmla="*/ 4156467 h 4156467"/>
              <a:gd name="connsiteX4" fmla="*/ 0 w 5326537"/>
              <a:gd name="connsiteY4" fmla="*/ 154379 h 4156467"/>
              <a:gd name="connsiteX0" fmla="*/ 1656608 w 5326537"/>
              <a:gd name="connsiteY0" fmla="*/ 0 h 4156468"/>
              <a:gd name="connsiteX1" fmla="*/ 3289918 w 5326537"/>
              <a:gd name="connsiteY1" fmla="*/ 1 h 4156468"/>
              <a:gd name="connsiteX2" fmla="*/ 5326537 w 5326537"/>
              <a:gd name="connsiteY2" fmla="*/ 2054536 h 4156468"/>
              <a:gd name="connsiteX3" fmla="*/ 0 w 5326537"/>
              <a:gd name="connsiteY3" fmla="*/ 4156468 h 4156468"/>
              <a:gd name="connsiteX4" fmla="*/ 1656608 w 5326537"/>
              <a:gd name="connsiteY4" fmla="*/ 0 h 4156468"/>
              <a:gd name="connsiteX0" fmla="*/ 2042556 w 5712485"/>
              <a:gd name="connsiteY0" fmla="*/ 0 h 2054536"/>
              <a:gd name="connsiteX1" fmla="*/ 3675866 w 5712485"/>
              <a:gd name="connsiteY1" fmla="*/ 1 h 2054536"/>
              <a:gd name="connsiteX2" fmla="*/ 5712485 w 5712485"/>
              <a:gd name="connsiteY2" fmla="*/ 2054536 h 2054536"/>
              <a:gd name="connsiteX3" fmla="*/ 0 w 5712485"/>
              <a:gd name="connsiteY3" fmla="*/ 2048598 h 2054536"/>
              <a:gd name="connsiteX4" fmla="*/ 2042556 w 5712485"/>
              <a:gd name="connsiteY4" fmla="*/ 0 h 2054536"/>
              <a:gd name="connsiteX0" fmla="*/ 2042556 w 5712485"/>
              <a:gd name="connsiteY0" fmla="*/ 0 h 4909669"/>
              <a:gd name="connsiteX1" fmla="*/ 3675866 w 5712485"/>
              <a:gd name="connsiteY1" fmla="*/ 1 h 4909669"/>
              <a:gd name="connsiteX2" fmla="*/ 5712485 w 5712485"/>
              <a:gd name="connsiteY2" fmla="*/ 2054536 h 4909669"/>
              <a:gd name="connsiteX3" fmla="*/ 2850510 w 5712485"/>
              <a:gd name="connsiteY3" fmla="*/ 4909665 h 4909669"/>
              <a:gd name="connsiteX4" fmla="*/ 0 w 5712485"/>
              <a:gd name="connsiteY4" fmla="*/ 2048598 h 4909669"/>
              <a:gd name="connsiteX5" fmla="*/ 2042556 w 5712485"/>
              <a:gd name="connsiteY5" fmla="*/ 0 h 4909669"/>
              <a:gd name="connsiteX0" fmla="*/ 2042556 w 5712485"/>
              <a:gd name="connsiteY0" fmla="*/ 0 h 4909665"/>
              <a:gd name="connsiteX1" fmla="*/ 3675866 w 5712485"/>
              <a:gd name="connsiteY1" fmla="*/ 1 h 4909665"/>
              <a:gd name="connsiteX2" fmla="*/ 5712485 w 5712485"/>
              <a:gd name="connsiteY2" fmla="*/ 2054536 h 4909665"/>
              <a:gd name="connsiteX3" fmla="*/ 2850510 w 5712485"/>
              <a:gd name="connsiteY3" fmla="*/ 4909665 h 4909665"/>
              <a:gd name="connsiteX4" fmla="*/ 0 w 5712485"/>
              <a:gd name="connsiteY4" fmla="*/ 2048598 h 4909665"/>
              <a:gd name="connsiteX5" fmla="*/ 2042556 w 5712485"/>
              <a:gd name="connsiteY5" fmla="*/ 0 h 4909665"/>
              <a:gd name="connsiteX0" fmla="*/ 2042556 w 5712485"/>
              <a:gd name="connsiteY0" fmla="*/ 0 h 4909665"/>
              <a:gd name="connsiteX1" fmla="*/ 3675866 w 5712485"/>
              <a:gd name="connsiteY1" fmla="*/ 1 h 4909665"/>
              <a:gd name="connsiteX2" fmla="*/ 5712485 w 5712485"/>
              <a:gd name="connsiteY2" fmla="*/ 2054536 h 4909665"/>
              <a:gd name="connsiteX3" fmla="*/ 2850510 w 5712485"/>
              <a:gd name="connsiteY3" fmla="*/ 4909665 h 4909665"/>
              <a:gd name="connsiteX4" fmla="*/ 0 w 5712485"/>
              <a:gd name="connsiteY4" fmla="*/ 2048598 h 4909665"/>
              <a:gd name="connsiteX5" fmla="*/ 2042556 w 5712485"/>
              <a:gd name="connsiteY5" fmla="*/ 0 h 4909665"/>
              <a:gd name="connsiteX0" fmla="*/ 2042556 w 5708722"/>
              <a:gd name="connsiteY0" fmla="*/ 0 h 4909665"/>
              <a:gd name="connsiteX1" fmla="*/ 3675866 w 5708722"/>
              <a:gd name="connsiteY1" fmla="*/ 1 h 4909665"/>
              <a:gd name="connsiteX2" fmla="*/ 5708722 w 5708722"/>
              <a:gd name="connsiteY2" fmla="*/ 2047010 h 4909665"/>
              <a:gd name="connsiteX3" fmla="*/ 2850510 w 5708722"/>
              <a:gd name="connsiteY3" fmla="*/ 4909665 h 4909665"/>
              <a:gd name="connsiteX4" fmla="*/ 0 w 5708722"/>
              <a:gd name="connsiteY4" fmla="*/ 2048598 h 4909665"/>
              <a:gd name="connsiteX5" fmla="*/ 2042556 w 5708722"/>
              <a:gd name="connsiteY5" fmla="*/ 0 h 4909665"/>
              <a:gd name="connsiteX0" fmla="*/ 2042556 w 5708722"/>
              <a:gd name="connsiteY0" fmla="*/ 0 h 4913428"/>
              <a:gd name="connsiteX1" fmla="*/ 3675866 w 5708722"/>
              <a:gd name="connsiteY1" fmla="*/ 1 h 4913428"/>
              <a:gd name="connsiteX2" fmla="*/ 5708722 w 5708722"/>
              <a:gd name="connsiteY2" fmla="*/ 2047010 h 4913428"/>
              <a:gd name="connsiteX3" fmla="*/ 2854273 w 5708722"/>
              <a:gd name="connsiteY3" fmla="*/ 4913428 h 4913428"/>
              <a:gd name="connsiteX4" fmla="*/ 0 w 5708722"/>
              <a:gd name="connsiteY4" fmla="*/ 2048598 h 4913428"/>
              <a:gd name="connsiteX5" fmla="*/ 2042556 w 5708722"/>
              <a:gd name="connsiteY5" fmla="*/ 0 h 4913428"/>
              <a:gd name="connsiteX0" fmla="*/ 2046319 w 5712485"/>
              <a:gd name="connsiteY0" fmla="*/ 0 h 4913428"/>
              <a:gd name="connsiteX1" fmla="*/ 3679629 w 5712485"/>
              <a:gd name="connsiteY1" fmla="*/ 1 h 4913428"/>
              <a:gd name="connsiteX2" fmla="*/ 5712485 w 5712485"/>
              <a:gd name="connsiteY2" fmla="*/ 2047010 h 4913428"/>
              <a:gd name="connsiteX3" fmla="*/ 2858036 w 5712485"/>
              <a:gd name="connsiteY3" fmla="*/ 4913428 h 4913428"/>
              <a:gd name="connsiteX4" fmla="*/ 0 w 5712485"/>
              <a:gd name="connsiteY4" fmla="*/ 2048598 h 4913428"/>
              <a:gd name="connsiteX5" fmla="*/ 2046319 w 5712485"/>
              <a:gd name="connsiteY5" fmla="*/ 0 h 491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2485" h="4913428">
                <a:moveTo>
                  <a:pt x="2046319" y="0"/>
                </a:moveTo>
                <a:lnTo>
                  <a:pt x="3679629" y="1"/>
                </a:lnTo>
                <a:lnTo>
                  <a:pt x="5712485" y="2047010"/>
                </a:lnTo>
                <a:lnTo>
                  <a:pt x="2858036" y="4913428"/>
                </a:lnTo>
                <a:lnTo>
                  <a:pt x="0" y="2048598"/>
                </a:lnTo>
                <a:lnTo>
                  <a:pt x="2046319" y="0"/>
                </a:lnTo>
                <a:close/>
              </a:path>
            </a:pathLst>
          </a:custGeom>
        </p:spPr>
        <p:txBody>
          <a:bodyPr/>
          <a:lstStyle/>
          <a:p>
            <a:endParaRPr lang="en-ES"/>
          </a:p>
        </p:txBody>
      </p:sp>
    </p:spTree>
    <p:extLst>
      <p:ext uri="{BB962C8B-B14F-4D97-AF65-F5344CB8AC3E}">
        <p14:creationId xmlns:p14="http://schemas.microsoft.com/office/powerpoint/2010/main" val="906643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Back Cover Blue">
    <p:bg>
      <p:bgPr>
        <a:solidFill>
          <a:schemeClr val="accent2"/>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854D89-EA8B-5C22-F9EB-F9924013F7B1}"/>
              </a:ext>
            </a:extLst>
          </p:cNvPr>
          <p:cNvSpPr/>
          <p:nvPr userDrawn="1"/>
        </p:nvSpPr>
        <p:spPr>
          <a:xfrm>
            <a:off x="7120006" y="-1612034"/>
            <a:ext cx="3224067" cy="3224067"/>
          </a:xfrm>
          <a:prstGeom prst="ellipse">
            <a:avLst/>
          </a:prstGeom>
          <a:noFill/>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cxnSp>
        <p:nvCxnSpPr>
          <p:cNvPr id="8" name="Straight Connector 7">
            <a:extLst>
              <a:ext uri="{FF2B5EF4-FFF2-40B4-BE49-F238E27FC236}">
                <a16:creationId xmlns:a16="http://schemas.microsoft.com/office/drawing/2014/main" id="{568D715A-A6D2-F160-F4A8-40DEC6AD226F}"/>
              </a:ext>
            </a:extLst>
          </p:cNvPr>
          <p:cNvCxnSpPr>
            <a:cxnSpLocks/>
          </p:cNvCxnSpPr>
          <p:nvPr userDrawn="1"/>
        </p:nvCxnSpPr>
        <p:spPr>
          <a:xfrm flipV="1">
            <a:off x="-525316" y="-104172"/>
            <a:ext cx="4200278" cy="5018651"/>
          </a:xfrm>
          <a:prstGeom prst="line">
            <a:avLst/>
          </a:prstGeom>
          <a:ln w="76200">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9AA69D10-D8ED-8C93-4596-D38AE364EE8C}"/>
              </a:ext>
            </a:extLst>
          </p:cNvPr>
          <p:cNvCxnSpPr>
            <a:cxnSpLocks/>
          </p:cNvCxnSpPr>
          <p:nvPr userDrawn="1"/>
        </p:nvCxnSpPr>
        <p:spPr>
          <a:xfrm>
            <a:off x="-525316" y="2635170"/>
            <a:ext cx="4200278" cy="5018651"/>
          </a:xfrm>
          <a:prstGeom prst="line">
            <a:avLst/>
          </a:prstGeom>
          <a:ln w="76200">
            <a:solidFill>
              <a:schemeClr val="tx1"/>
            </a:solidFill>
            <a:prstDash val="solid"/>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8C929349-0AE8-F505-5ACA-89B00A97FC8C}"/>
              </a:ext>
            </a:extLst>
          </p:cNvPr>
          <p:cNvCxnSpPr>
            <a:cxnSpLocks/>
          </p:cNvCxnSpPr>
          <p:nvPr userDrawn="1"/>
        </p:nvCxnSpPr>
        <p:spPr>
          <a:xfrm flipH="1" flipV="1">
            <a:off x="8429631" y="-455271"/>
            <a:ext cx="4200278" cy="5018651"/>
          </a:xfrm>
          <a:prstGeom prst="line">
            <a:avLst/>
          </a:prstGeom>
          <a:ln w="76200">
            <a:solidFill>
              <a:schemeClr val="accent1"/>
            </a:solidFill>
            <a:prstDash val="solid"/>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3096C169-9E8D-AAEE-BF4D-7021556C487F}"/>
              </a:ext>
            </a:extLst>
          </p:cNvPr>
          <p:cNvCxnSpPr>
            <a:cxnSpLocks/>
          </p:cNvCxnSpPr>
          <p:nvPr userDrawn="1"/>
        </p:nvCxnSpPr>
        <p:spPr>
          <a:xfrm flipH="1">
            <a:off x="8429631" y="2285548"/>
            <a:ext cx="4200278" cy="5018651"/>
          </a:xfrm>
          <a:prstGeom prst="line">
            <a:avLst/>
          </a:prstGeom>
          <a:ln w="76200">
            <a:solidFill>
              <a:schemeClr val="bg1"/>
            </a:solidFill>
            <a:prstDash val="dash"/>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18C348FD-DC6C-D156-CB2B-EC092D8831E8}"/>
              </a:ext>
            </a:extLst>
          </p:cNvPr>
          <p:cNvPicPr>
            <a:picLocks noChangeAspect="1"/>
          </p:cNvPicPr>
          <p:nvPr userDrawn="1"/>
        </p:nvPicPr>
        <p:blipFill>
          <a:blip r:embed="rId2"/>
          <a:srcRect/>
          <a:stretch/>
        </p:blipFill>
        <p:spPr>
          <a:xfrm>
            <a:off x="4823648" y="3063764"/>
            <a:ext cx="2544701" cy="730471"/>
          </a:xfrm>
          <a:prstGeom prst="rect">
            <a:avLst/>
          </a:prstGeom>
        </p:spPr>
      </p:pic>
      <p:sp>
        <p:nvSpPr>
          <p:cNvPr id="14" name="Text Placeholder 13">
            <a:extLst>
              <a:ext uri="{FF2B5EF4-FFF2-40B4-BE49-F238E27FC236}">
                <a16:creationId xmlns:a16="http://schemas.microsoft.com/office/drawing/2014/main" id="{5462C148-8F4E-CF5C-C7E4-97B53AD67EF9}"/>
              </a:ext>
            </a:extLst>
          </p:cNvPr>
          <p:cNvSpPr>
            <a:spLocks noGrp="1"/>
          </p:cNvSpPr>
          <p:nvPr>
            <p:ph type="body" sz="quarter" idx="10"/>
          </p:nvPr>
        </p:nvSpPr>
        <p:spPr>
          <a:xfrm>
            <a:off x="4270374" y="4861367"/>
            <a:ext cx="3651250" cy="1452624"/>
          </a:xfrm>
        </p:spPr>
        <p:txBody>
          <a:bodyPr>
            <a:normAutofit/>
          </a:bodyPr>
          <a:lstStyle>
            <a:lvl1pPr marL="0" indent="0" algn="ctr">
              <a:buNone/>
              <a:defRPr sz="14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2636302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Back Cover Biscuit Black">
    <p:bg>
      <p:bgPr>
        <a:solidFill>
          <a:schemeClr val="tx2"/>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854D89-EA8B-5C22-F9EB-F9924013F7B1}"/>
              </a:ext>
            </a:extLst>
          </p:cNvPr>
          <p:cNvSpPr/>
          <p:nvPr userDrawn="1"/>
        </p:nvSpPr>
        <p:spPr>
          <a:xfrm>
            <a:off x="7120006" y="-1612034"/>
            <a:ext cx="3224067" cy="3224067"/>
          </a:xfrm>
          <a:prstGeom prst="ellipse">
            <a:avLst/>
          </a:prstGeom>
          <a:noFill/>
          <a:ln w="762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cxnSp>
        <p:nvCxnSpPr>
          <p:cNvPr id="8" name="Straight Connector 7">
            <a:extLst>
              <a:ext uri="{FF2B5EF4-FFF2-40B4-BE49-F238E27FC236}">
                <a16:creationId xmlns:a16="http://schemas.microsoft.com/office/drawing/2014/main" id="{568D715A-A6D2-F160-F4A8-40DEC6AD226F}"/>
              </a:ext>
            </a:extLst>
          </p:cNvPr>
          <p:cNvCxnSpPr>
            <a:cxnSpLocks/>
          </p:cNvCxnSpPr>
          <p:nvPr userDrawn="1"/>
        </p:nvCxnSpPr>
        <p:spPr>
          <a:xfrm flipV="1">
            <a:off x="-525316" y="-104172"/>
            <a:ext cx="4200278" cy="5018651"/>
          </a:xfrm>
          <a:prstGeom prst="line">
            <a:avLst/>
          </a:prstGeom>
          <a:ln w="76200">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9AA69D10-D8ED-8C93-4596-D38AE364EE8C}"/>
              </a:ext>
            </a:extLst>
          </p:cNvPr>
          <p:cNvCxnSpPr>
            <a:cxnSpLocks/>
          </p:cNvCxnSpPr>
          <p:nvPr userDrawn="1"/>
        </p:nvCxnSpPr>
        <p:spPr>
          <a:xfrm>
            <a:off x="-525316" y="2635170"/>
            <a:ext cx="4200278" cy="5018651"/>
          </a:xfrm>
          <a:prstGeom prst="line">
            <a:avLst/>
          </a:prstGeom>
          <a:ln w="7620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8C929349-0AE8-F505-5ACA-89B00A97FC8C}"/>
              </a:ext>
            </a:extLst>
          </p:cNvPr>
          <p:cNvCxnSpPr>
            <a:cxnSpLocks/>
          </p:cNvCxnSpPr>
          <p:nvPr userDrawn="1"/>
        </p:nvCxnSpPr>
        <p:spPr>
          <a:xfrm flipH="1" flipV="1">
            <a:off x="8429631" y="-455271"/>
            <a:ext cx="4200278" cy="5018651"/>
          </a:xfrm>
          <a:prstGeom prst="line">
            <a:avLst/>
          </a:prstGeom>
          <a:ln w="76200">
            <a:solidFill>
              <a:schemeClr val="accent1"/>
            </a:solidFill>
            <a:prstDash val="solid"/>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3096C169-9E8D-AAEE-BF4D-7021556C487F}"/>
              </a:ext>
            </a:extLst>
          </p:cNvPr>
          <p:cNvCxnSpPr>
            <a:cxnSpLocks/>
          </p:cNvCxnSpPr>
          <p:nvPr userDrawn="1"/>
        </p:nvCxnSpPr>
        <p:spPr>
          <a:xfrm flipH="1">
            <a:off x="8429631" y="2285548"/>
            <a:ext cx="4200278" cy="5018651"/>
          </a:xfrm>
          <a:prstGeom prst="line">
            <a:avLst/>
          </a:prstGeom>
          <a:ln w="76200">
            <a:solidFill>
              <a:schemeClr val="bg1"/>
            </a:solidFill>
            <a:prstDash val="dash"/>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18C348FD-DC6C-D156-CB2B-EC092D8831E8}"/>
              </a:ext>
            </a:extLst>
          </p:cNvPr>
          <p:cNvPicPr>
            <a:picLocks noChangeAspect="1"/>
          </p:cNvPicPr>
          <p:nvPr userDrawn="1"/>
        </p:nvPicPr>
        <p:blipFill>
          <a:blip r:embed="rId2"/>
          <a:srcRect/>
          <a:stretch/>
        </p:blipFill>
        <p:spPr>
          <a:xfrm>
            <a:off x="4823651" y="3063764"/>
            <a:ext cx="2544695" cy="730471"/>
          </a:xfrm>
          <a:prstGeom prst="rect">
            <a:avLst/>
          </a:prstGeom>
        </p:spPr>
      </p:pic>
      <p:sp>
        <p:nvSpPr>
          <p:cNvPr id="14" name="Text Placeholder 13">
            <a:extLst>
              <a:ext uri="{FF2B5EF4-FFF2-40B4-BE49-F238E27FC236}">
                <a16:creationId xmlns:a16="http://schemas.microsoft.com/office/drawing/2014/main" id="{5462C148-8F4E-CF5C-C7E4-97B53AD67EF9}"/>
              </a:ext>
            </a:extLst>
          </p:cNvPr>
          <p:cNvSpPr>
            <a:spLocks noGrp="1"/>
          </p:cNvSpPr>
          <p:nvPr>
            <p:ph type="body" sz="quarter" idx="10"/>
          </p:nvPr>
        </p:nvSpPr>
        <p:spPr>
          <a:xfrm>
            <a:off x="4270374" y="4861367"/>
            <a:ext cx="3651250" cy="1452624"/>
          </a:xfrm>
        </p:spPr>
        <p:txBody>
          <a:bodyPr>
            <a:normAutofit/>
          </a:bodyPr>
          <a:lstStyle>
            <a:lvl1pPr marL="0" indent="0" algn="ctr">
              <a:buNone/>
              <a:defRPr sz="14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805498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Back Cover Heritage Red">
    <p:bg>
      <p:bgPr>
        <a:solidFill>
          <a:schemeClr val="accent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854D89-EA8B-5C22-F9EB-F9924013F7B1}"/>
              </a:ext>
            </a:extLst>
          </p:cNvPr>
          <p:cNvSpPr/>
          <p:nvPr userDrawn="1"/>
        </p:nvSpPr>
        <p:spPr>
          <a:xfrm>
            <a:off x="7120006" y="-1612034"/>
            <a:ext cx="3224067" cy="3224067"/>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cxnSp>
        <p:nvCxnSpPr>
          <p:cNvPr id="8" name="Straight Connector 7">
            <a:extLst>
              <a:ext uri="{FF2B5EF4-FFF2-40B4-BE49-F238E27FC236}">
                <a16:creationId xmlns:a16="http://schemas.microsoft.com/office/drawing/2014/main" id="{568D715A-A6D2-F160-F4A8-40DEC6AD226F}"/>
              </a:ext>
            </a:extLst>
          </p:cNvPr>
          <p:cNvCxnSpPr>
            <a:cxnSpLocks/>
          </p:cNvCxnSpPr>
          <p:nvPr userDrawn="1"/>
        </p:nvCxnSpPr>
        <p:spPr>
          <a:xfrm flipV="1">
            <a:off x="-525316" y="-104172"/>
            <a:ext cx="4200278" cy="5018651"/>
          </a:xfrm>
          <a:prstGeom prst="line">
            <a:avLst/>
          </a:prstGeom>
          <a:ln w="76200">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9AA69D10-D8ED-8C93-4596-D38AE364EE8C}"/>
              </a:ext>
            </a:extLst>
          </p:cNvPr>
          <p:cNvCxnSpPr>
            <a:cxnSpLocks/>
          </p:cNvCxnSpPr>
          <p:nvPr userDrawn="1"/>
        </p:nvCxnSpPr>
        <p:spPr>
          <a:xfrm>
            <a:off x="-525316" y="2635170"/>
            <a:ext cx="4200278" cy="5018651"/>
          </a:xfrm>
          <a:prstGeom prst="line">
            <a:avLst/>
          </a:prstGeom>
          <a:ln w="76200">
            <a:solidFill>
              <a:schemeClr val="tx2"/>
            </a:solidFill>
            <a:prstDash val="solid"/>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8C929349-0AE8-F505-5ACA-89B00A97FC8C}"/>
              </a:ext>
            </a:extLst>
          </p:cNvPr>
          <p:cNvCxnSpPr>
            <a:cxnSpLocks/>
          </p:cNvCxnSpPr>
          <p:nvPr userDrawn="1"/>
        </p:nvCxnSpPr>
        <p:spPr>
          <a:xfrm flipH="1" flipV="1">
            <a:off x="8429631" y="-455271"/>
            <a:ext cx="4200278" cy="5018651"/>
          </a:xfrm>
          <a:prstGeom prst="line">
            <a:avLst/>
          </a:prstGeom>
          <a:ln w="7620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3096C169-9E8D-AAEE-BF4D-7021556C487F}"/>
              </a:ext>
            </a:extLst>
          </p:cNvPr>
          <p:cNvCxnSpPr>
            <a:cxnSpLocks/>
          </p:cNvCxnSpPr>
          <p:nvPr userDrawn="1"/>
        </p:nvCxnSpPr>
        <p:spPr>
          <a:xfrm flipH="1">
            <a:off x="8429631" y="2285548"/>
            <a:ext cx="4200278" cy="5018651"/>
          </a:xfrm>
          <a:prstGeom prst="line">
            <a:avLst/>
          </a:prstGeom>
          <a:ln w="76200">
            <a:solidFill>
              <a:schemeClr val="bg1"/>
            </a:solidFill>
            <a:prstDash val="dash"/>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18C348FD-DC6C-D156-CB2B-EC092D8831E8}"/>
              </a:ext>
            </a:extLst>
          </p:cNvPr>
          <p:cNvPicPr>
            <a:picLocks noChangeAspect="1"/>
          </p:cNvPicPr>
          <p:nvPr userDrawn="1"/>
        </p:nvPicPr>
        <p:blipFill>
          <a:blip r:embed="rId2"/>
          <a:srcRect/>
          <a:stretch/>
        </p:blipFill>
        <p:spPr>
          <a:xfrm>
            <a:off x="4823651" y="3063764"/>
            <a:ext cx="2544695" cy="730471"/>
          </a:xfrm>
          <a:prstGeom prst="rect">
            <a:avLst/>
          </a:prstGeom>
        </p:spPr>
      </p:pic>
      <p:sp>
        <p:nvSpPr>
          <p:cNvPr id="14" name="Text Placeholder 13">
            <a:extLst>
              <a:ext uri="{FF2B5EF4-FFF2-40B4-BE49-F238E27FC236}">
                <a16:creationId xmlns:a16="http://schemas.microsoft.com/office/drawing/2014/main" id="{5462C148-8F4E-CF5C-C7E4-97B53AD67EF9}"/>
              </a:ext>
            </a:extLst>
          </p:cNvPr>
          <p:cNvSpPr>
            <a:spLocks noGrp="1"/>
          </p:cNvSpPr>
          <p:nvPr>
            <p:ph type="body" sz="quarter" idx="10"/>
          </p:nvPr>
        </p:nvSpPr>
        <p:spPr>
          <a:xfrm>
            <a:off x="4270374" y="4861367"/>
            <a:ext cx="3651250" cy="1452624"/>
          </a:xfrm>
        </p:spPr>
        <p:txBody>
          <a:bodyPr>
            <a:normAutofit/>
          </a:bodyPr>
          <a:lstStyle>
            <a:lvl1pPr marL="0" indent="0" algn="ctr">
              <a:buNone/>
              <a:defRPr sz="14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23053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F362-1B2B-2C8D-F578-58DA732DFD14}"/>
              </a:ext>
            </a:extLst>
          </p:cNvPr>
          <p:cNvSpPr/>
          <p:nvPr userDrawn="1"/>
        </p:nvSpPr>
        <p:spPr>
          <a:xfrm>
            <a:off x="0" y="0"/>
            <a:ext cx="1219200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ES"/>
          </a:p>
        </p:txBody>
      </p:sp>
      <p:sp>
        <p:nvSpPr>
          <p:cNvPr id="10" name="Text Placeholder 9">
            <a:extLst>
              <a:ext uri="{FF2B5EF4-FFF2-40B4-BE49-F238E27FC236}">
                <a16:creationId xmlns:a16="http://schemas.microsoft.com/office/drawing/2014/main" id="{418B4952-18B2-E973-4C27-B7691534DEB2}"/>
              </a:ext>
            </a:extLst>
          </p:cNvPr>
          <p:cNvSpPr>
            <a:spLocks noGrp="1"/>
          </p:cNvSpPr>
          <p:nvPr>
            <p:ph type="body" sz="quarter" idx="11" hasCustomPrompt="1"/>
          </p:nvPr>
        </p:nvSpPr>
        <p:spPr>
          <a:xfrm>
            <a:off x="2493138" y="2584704"/>
            <a:ext cx="7205723" cy="1688591"/>
          </a:xfrm>
          <a:prstGeom prst="rect">
            <a:avLst/>
          </a:prstGeom>
        </p:spPr>
        <p:txBody>
          <a:bodyPr/>
          <a:lstStyle>
            <a:lvl1pPr marL="0" indent="0" algn="ctr">
              <a:buNone/>
              <a:defRPr sz="48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1620091" y="1756905"/>
            <a:ext cx="3344189" cy="3344189"/>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2" name="Footer Placeholder 4">
            <a:extLst>
              <a:ext uri="{FF2B5EF4-FFF2-40B4-BE49-F238E27FC236}">
                <a16:creationId xmlns:a16="http://schemas.microsoft.com/office/drawing/2014/main" id="{D09AC081-FD9E-4294-74E5-1423F97CB2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dirty="0"/>
          </a:p>
        </p:txBody>
      </p:sp>
      <p:sp>
        <p:nvSpPr>
          <p:cNvPr id="3" name="Slide Number Placeholder 5">
            <a:extLst>
              <a:ext uri="{FF2B5EF4-FFF2-40B4-BE49-F238E27FC236}">
                <a16:creationId xmlns:a16="http://schemas.microsoft.com/office/drawing/2014/main" id="{152F8F43-A736-3DE8-E728-7B533F528EEC}"/>
              </a:ext>
            </a:extLst>
          </p:cNvPr>
          <p:cNvSpPr>
            <a:spLocks noGrp="1"/>
          </p:cNvSpPr>
          <p:nvPr>
            <p:ph type="sldNum" sz="quarter" idx="4"/>
          </p:nvPr>
        </p:nvSpPr>
        <p:spPr>
          <a:xfrm>
            <a:off x="91027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03C43DB7-A800-844E-9E29-D63495FFA513}" type="slidenum">
              <a:rPr lang="en-ES" smtClean="0"/>
              <a:pPr/>
              <a:t>‹#›</a:t>
            </a:fld>
            <a:endParaRPr lang="en-ES" dirty="0"/>
          </a:p>
        </p:txBody>
      </p:sp>
      <p:cxnSp>
        <p:nvCxnSpPr>
          <p:cNvPr id="5" name="Straight Connector 4">
            <a:extLst>
              <a:ext uri="{FF2B5EF4-FFF2-40B4-BE49-F238E27FC236}">
                <a16:creationId xmlns:a16="http://schemas.microsoft.com/office/drawing/2014/main" id="{98687863-DBF0-CA8B-26D7-1695400FD299}"/>
              </a:ext>
            </a:extLst>
          </p:cNvPr>
          <p:cNvCxnSpPr>
            <a:cxnSpLocks/>
          </p:cNvCxnSpPr>
          <p:nvPr userDrawn="1"/>
        </p:nvCxnSpPr>
        <p:spPr>
          <a:xfrm>
            <a:off x="7951955" y="-122140"/>
            <a:ext cx="4319153" cy="3551139"/>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8ABDABA5-F76E-7DE5-6866-3AE926D3539D}"/>
              </a:ext>
            </a:extLst>
          </p:cNvPr>
          <p:cNvPicPr>
            <a:picLocks noChangeAspect="1"/>
          </p:cNvPicPr>
          <p:nvPr userDrawn="1"/>
        </p:nvPicPr>
        <p:blipFill>
          <a:blip r:embed="rId2"/>
          <a:srcRect/>
          <a:stretch/>
        </p:blipFill>
        <p:spPr>
          <a:xfrm>
            <a:off x="350483" y="6359612"/>
            <a:ext cx="1110964" cy="318909"/>
          </a:xfrm>
          <a:prstGeom prst="rect">
            <a:avLst/>
          </a:prstGeom>
        </p:spPr>
      </p:pic>
    </p:spTree>
    <p:extLst>
      <p:ext uri="{BB962C8B-B14F-4D97-AF65-F5344CB8AC3E}">
        <p14:creationId xmlns:p14="http://schemas.microsoft.com/office/powerpoint/2010/main" val="72836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conten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330B-F2A0-C8D5-0360-5A45FFF3E162}"/>
              </a:ext>
            </a:extLst>
          </p:cNvPr>
          <p:cNvSpPr>
            <a:spLocks noGrp="1"/>
          </p:cNvSpPr>
          <p:nvPr>
            <p:ph type="title" hasCustomPrompt="1"/>
          </p:nvPr>
        </p:nvSpPr>
        <p:spPr>
          <a:xfrm>
            <a:off x="346100" y="558412"/>
            <a:ext cx="11513178" cy="717938"/>
          </a:xfrm>
        </p:spPr>
        <p:txBody>
          <a:bodyPr anchor="t">
            <a:normAutofit/>
          </a:bodyPr>
          <a:lstStyle>
            <a:lvl1pPr>
              <a:defRPr sz="3200"/>
            </a:lvl1pPr>
          </a:lstStyle>
          <a:p>
            <a:r>
              <a:rPr lang="en-GB" dirty="0"/>
              <a:t>CLICK TO EDIT MASTER TITLE STYLE</a:t>
            </a:r>
            <a:endParaRPr lang="en-ES" dirty="0"/>
          </a:p>
        </p:txBody>
      </p:sp>
      <p:sp>
        <p:nvSpPr>
          <p:cNvPr id="3" name="Footer Placeholder 2">
            <a:extLst>
              <a:ext uri="{FF2B5EF4-FFF2-40B4-BE49-F238E27FC236}">
                <a16:creationId xmlns:a16="http://schemas.microsoft.com/office/drawing/2014/main" id="{AED46E69-6B3F-E6CE-73F3-C8999D52F48C}"/>
              </a:ext>
            </a:extLst>
          </p:cNvPr>
          <p:cNvSpPr>
            <a:spLocks noGrp="1"/>
          </p:cNvSpPr>
          <p:nvPr>
            <p:ph type="ftr" sz="quarter" idx="10"/>
          </p:nvPr>
        </p:nvSpPr>
        <p:spPr/>
        <p:txBody>
          <a:bodyPr/>
          <a:lstStyle/>
          <a:p>
            <a:endParaRPr lang="en-ES" dirty="0"/>
          </a:p>
        </p:txBody>
      </p:sp>
      <p:sp>
        <p:nvSpPr>
          <p:cNvPr id="4" name="Slide Number Placeholder 3">
            <a:extLst>
              <a:ext uri="{FF2B5EF4-FFF2-40B4-BE49-F238E27FC236}">
                <a16:creationId xmlns:a16="http://schemas.microsoft.com/office/drawing/2014/main" id="{39770B12-FE93-D62B-A306-3F27A554A676}"/>
              </a:ext>
            </a:extLst>
          </p:cNvPr>
          <p:cNvSpPr>
            <a:spLocks noGrp="1"/>
          </p:cNvSpPr>
          <p:nvPr>
            <p:ph type="sldNum" sz="quarter" idx="11"/>
          </p:nvPr>
        </p:nvSpPr>
        <p:spPr/>
        <p:txBody>
          <a:bodyPr/>
          <a:lstStyle/>
          <a:p>
            <a:fld id="{03C43DB7-A800-844E-9E29-D63495FFA513}" type="slidenum">
              <a:rPr lang="en-ES" smtClean="0"/>
              <a:pPr/>
              <a:t>‹#›</a:t>
            </a:fld>
            <a:endParaRPr lang="en-ES" dirty="0"/>
          </a:p>
        </p:txBody>
      </p:sp>
      <p:pic>
        <p:nvPicPr>
          <p:cNvPr id="5" name="Picture 4">
            <a:extLst>
              <a:ext uri="{FF2B5EF4-FFF2-40B4-BE49-F238E27FC236}">
                <a16:creationId xmlns:a16="http://schemas.microsoft.com/office/drawing/2014/main" id="{CC682AC1-750B-02D5-65B8-59B95BF924DE}"/>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990664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sic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330B-F2A0-C8D5-0360-5A45FFF3E162}"/>
              </a:ext>
            </a:extLst>
          </p:cNvPr>
          <p:cNvSpPr>
            <a:spLocks noGrp="1"/>
          </p:cNvSpPr>
          <p:nvPr>
            <p:ph type="title" hasCustomPrompt="1"/>
          </p:nvPr>
        </p:nvSpPr>
        <p:spPr>
          <a:xfrm>
            <a:off x="346100" y="558412"/>
            <a:ext cx="11513178" cy="717938"/>
          </a:xfrm>
        </p:spPr>
        <p:txBody>
          <a:bodyPr anchor="t">
            <a:normAutofit/>
          </a:bodyPr>
          <a:lstStyle>
            <a:lvl1pPr>
              <a:defRPr sz="3200"/>
            </a:lvl1pPr>
          </a:lstStyle>
          <a:p>
            <a:r>
              <a:rPr lang="en-GB" dirty="0"/>
              <a:t>CLICK TO EDIT MASTER TITLE STYLE</a:t>
            </a:r>
            <a:endParaRPr lang="en-ES" dirty="0"/>
          </a:p>
        </p:txBody>
      </p:sp>
      <p:sp>
        <p:nvSpPr>
          <p:cNvPr id="3" name="Footer Placeholder 2">
            <a:extLst>
              <a:ext uri="{FF2B5EF4-FFF2-40B4-BE49-F238E27FC236}">
                <a16:creationId xmlns:a16="http://schemas.microsoft.com/office/drawing/2014/main" id="{AED46E69-6B3F-E6CE-73F3-C8999D52F48C}"/>
              </a:ext>
            </a:extLst>
          </p:cNvPr>
          <p:cNvSpPr>
            <a:spLocks noGrp="1"/>
          </p:cNvSpPr>
          <p:nvPr>
            <p:ph type="ftr" sz="quarter" idx="10"/>
          </p:nvPr>
        </p:nvSpPr>
        <p:spPr/>
        <p:txBody>
          <a:bodyPr/>
          <a:lstStyle/>
          <a:p>
            <a:endParaRPr lang="en-ES" dirty="0"/>
          </a:p>
        </p:txBody>
      </p:sp>
      <p:sp>
        <p:nvSpPr>
          <p:cNvPr id="4" name="Slide Number Placeholder 3">
            <a:extLst>
              <a:ext uri="{FF2B5EF4-FFF2-40B4-BE49-F238E27FC236}">
                <a16:creationId xmlns:a16="http://schemas.microsoft.com/office/drawing/2014/main" id="{39770B12-FE93-D62B-A306-3F27A554A676}"/>
              </a:ext>
            </a:extLst>
          </p:cNvPr>
          <p:cNvSpPr>
            <a:spLocks noGrp="1"/>
          </p:cNvSpPr>
          <p:nvPr>
            <p:ph type="sldNum" sz="quarter" idx="11"/>
          </p:nvPr>
        </p:nvSpPr>
        <p:spPr/>
        <p:txBody>
          <a:bodyPr/>
          <a:lstStyle/>
          <a:p>
            <a:fld id="{03C43DB7-A800-844E-9E29-D63495FFA513}" type="slidenum">
              <a:rPr lang="en-ES" smtClean="0"/>
              <a:pPr/>
              <a:t>‹#›</a:t>
            </a:fld>
            <a:endParaRPr lang="en-ES" dirty="0"/>
          </a:p>
        </p:txBody>
      </p:sp>
      <p:pic>
        <p:nvPicPr>
          <p:cNvPr id="5" name="Picture 4">
            <a:extLst>
              <a:ext uri="{FF2B5EF4-FFF2-40B4-BE49-F238E27FC236}">
                <a16:creationId xmlns:a16="http://schemas.microsoft.com/office/drawing/2014/main" id="{CC682AC1-750B-02D5-65B8-59B95BF924DE}"/>
              </a:ext>
            </a:extLst>
          </p:cNvPr>
          <p:cNvPicPr>
            <a:picLocks noChangeAspect="1"/>
          </p:cNvPicPr>
          <p:nvPr userDrawn="1"/>
        </p:nvPicPr>
        <p:blipFill>
          <a:blip r:embed="rId2"/>
          <a:srcRect/>
          <a:stretch/>
        </p:blipFill>
        <p:spPr>
          <a:xfrm>
            <a:off x="350483" y="6356350"/>
            <a:ext cx="1110964" cy="325434"/>
          </a:xfrm>
          <a:prstGeom prst="rect">
            <a:avLst/>
          </a:prstGeom>
        </p:spPr>
      </p:pic>
      <p:sp>
        <p:nvSpPr>
          <p:cNvPr id="7" name="Content Placeholder 6">
            <a:extLst>
              <a:ext uri="{FF2B5EF4-FFF2-40B4-BE49-F238E27FC236}">
                <a16:creationId xmlns:a16="http://schemas.microsoft.com/office/drawing/2014/main" id="{D36C2B60-D33F-9DF1-17B6-20BB6CA24375}"/>
              </a:ext>
            </a:extLst>
          </p:cNvPr>
          <p:cNvSpPr>
            <a:spLocks noGrp="1"/>
          </p:cNvSpPr>
          <p:nvPr>
            <p:ph sz="quarter" idx="12"/>
          </p:nvPr>
        </p:nvSpPr>
        <p:spPr>
          <a:xfrm>
            <a:off x="346075" y="1987550"/>
            <a:ext cx="11499850" cy="3994150"/>
          </a:xfrm>
        </p:spPr>
        <p:txBody>
          <a:bodyPr numCol="2" spcCol="360000"/>
          <a:lstStyle>
            <a:lvl1pPr>
              <a:defRPr sz="14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4062296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asic content - 2 column +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330B-F2A0-C8D5-0360-5A45FFF3E162}"/>
              </a:ext>
            </a:extLst>
          </p:cNvPr>
          <p:cNvSpPr>
            <a:spLocks noGrp="1"/>
          </p:cNvSpPr>
          <p:nvPr>
            <p:ph type="title" hasCustomPrompt="1"/>
          </p:nvPr>
        </p:nvSpPr>
        <p:spPr>
          <a:xfrm>
            <a:off x="346100" y="558412"/>
            <a:ext cx="11513178" cy="717938"/>
          </a:xfrm>
        </p:spPr>
        <p:txBody>
          <a:bodyPr anchor="t">
            <a:normAutofit/>
          </a:bodyPr>
          <a:lstStyle>
            <a:lvl1pPr>
              <a:defRPr sz="3200"/>
            </a:lvl1pPr>
          </a:lstStyle>
          <a:p>
            <a:r>
              <a:rPr lang="en-GB" dirty="0"/>
              <a:t>CLICK TO EDIT MASTER TITLE STYLE</a:t>
            </a:r>
            <a:endParaRPr lang="en-ES" dirty="0"/>
          </a:p>
        </p:txBody>
      </p:sp>
      <p:sp>
        <p:nvSpPr>
          <p:cNvPr id="3" name="Footer Placeholder 2">
            <a:extLst>
              <a:ext uri="{FF2B5EF4-FFF2-40B4-BE49-F238E27FC236}">
                <a16:creationId xmlns:a16="http://schemas.microsoft.com/office/drawing/2014/main" id="{AED46E69-6B3F-E6CE-73F3-C8999D52F48C}"/>
              </a:ext>
            </a:extLst>
          </p:cNvPr>
          <p:cNvSpPr>
            <a:spLocks noGrp="1"/>
          </p:cNvSpPr>
          <p:nvPr>
            <p:ph type="ftr" sz="quarter" idx="10"/>
          </p:nvPr>
        </p:nvSpPr>
        <p:spPr/>
        <p:txBody>
          <a:bodyPr/>
          <a:lstStyle/>
          <a:p>
            <a:endParaRPr lang="en-ES" dirty="0"/>
          </a:p>
        </p:txBody>
      </p:sp>
      <p:sp>
        <p:nvSpPr>
          <p:cNvPr id="4" name="Slide Number Placeholder 3">
            <a:extLst>
              <a:ext uri="{FF2B5EF4-FFF2-40B4-BE49-F238E27FC236}">
                <a16:creationId xmlns:a16="http://schemas.microsoft.com/office/drawing/2014/main" id="{39770B12-FE93-D62B-A306-3F27A554A676}"/>
              </a:ext>
            </a:extLst>
          </p:cNvPr>
          <p:cNvSpPr>
            <a:spLocks noGrp="1"/>
          </p:cNvSpPr>
          <p:nvPr>
            <p:ph type="sldNum" sz="quarter" idx="11"/>
          </p:nvPr>
        </p:nvSpPr>
        <p:spPr/>
        <p:txBody>
          <a:bodyPr/>
          <a:lstStyle/>
          <a:p>
            <a:fld id="{03C43DB7-A800-844E-9E29-D63495FFA513}" type="slidenum">
              <a:rPr lang="en-ES" smtClean="0"/>
              <a:pPr/>
              <a:t>‹#›</a:t>
            </a:fld>
            <a:endParaRPr lang="en-ES" dirty="0"/>
          </a:p>
        </p:txBody>
      </p:sp>
      <p:pic>
        <p:nvPicPr>
          <p:cNvPr id="5" name="Picture 4">
            <a:extLst>
              <a:ext uri="{FF2B5EF4-FFF2-40B4-BE49-F238E27FC236}">
                <a16:creationId xmlns:a16="http://schemas.microsoft.com/office/drawing/2014/main" id="{CC682AC1-750B-02D5-65B8-59B95BF924DE}"/>
              </a:ext>
            </a:extLst>
          </p:cNvPr>
          <p:cNvPicPr>
            <a:picLocks noChangeAspect="1"/>
          </p:cNvPicPr>
          <p:nvPr userDrawn="1"/>
        </p:nvPicPr>
        <p:blipFill>
          <a:blip r:embed="rId2"/>
          <a:srcRect/>
          <a:stretch/>
        </p:blipFill>
        <p:spPr>
          <a:xfrm>
            <a:off x="350483" y="6356350"/>
            <a:ext cx="1110964" cy="325434"/>
          </a:xfrm>
          <a:prstGeom prst="rect">
            <a:avLst/>
          </a:prstGeom>
        </p:spPr>
      </p:pic>
      <p:sp>
        <p:nvSpPr>
          <p:cNvPr id="7" name="Content Placeholder 6">
            <a:extLst>
              <a:ext uri="{FF2B5EF4-FFF2-40B4-BE49-F238E27FC236}">
                <a16:creationId xmlns:a16="http://schemas.microsoft.com/office/drawing/2014/main" id="{D36C2B60-D33F-9DF1-17B6-20BB6CA24375}"/>
              </a:ext>
            </a:extLst>
          </p:cNvPr>
          <p:cNvSpPr>
            <a:spLocks noGrp="1"/>
          </p:cNvSpPr>
          <p:nvPr>
            <p:ph sz="quarter" idx="12"/>
          </p:nvPr>
        </p:nvSpPr>
        <p:spPr>
          <a:xfrm>
            <a:off x="346075" y="2717800"/>
            <a:ext cx="11499850" cy="3263900"/>
          </a:xfrm>
        </p:spPr>
        <p:txBody>
          <a:bodyPr numCol="2" spcCol="360000"/>
          <a:lstStyle>
            <a:lvl1pPr>
              <a:defRPr sz="14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ext Placeholder 7">
            <a:extLst>
              <a:ext uri="{FF2B5EF4-FFF2-40B4-BE49-F238E27FC236}">
                <a16:creationId xmlns:a16="http://schemas.microsoft.com/office/drawing/2014/main" id="{C4A1F1A3-7B29-DE18-7622-4EB983F37775}"/>
              </a:ext>
            </a:extLst>
          </p:cNvPr>
          <p:cNvSpPr>
            <a:spLocks noGrp="1"/>
          </p:cNvSpPr>
          <p:nvPr>
            <p:ph type="body" sz="quarter" idx="13"/>
          </p:nvPr>
        </p:nvSpPr>
        <p:spPr>
          <a:xfrm>
            <a:off x="346075" y="1416050"/>
            <a:ext cx="11512550" cy="1149350"/>
          </a:xfrm>
        </p:spPr>
        <p:txBody>
          <a:bodyPr>
            <a:normAutofit/>
          </a:bodyPr>
          <a:lstStyle>
            <a:lvl1pPr marL="0" indent="0">
              <a:buNone/>
              <a:defRPr sz="1800">
                <a:solidFill>
                  <a:schemeClr val="accent2"/>
                </a:solidFill>
              </a:defRPr>
            </a:lvl1pPr>
            <a:lvl2pPr marL="457200" indent="0">
              <a:buNone/>
              <a:defRPr/>
            </a:lvl2pPr>
          </a:lstStyle>
          <a:p>
            <a:pPr lvl="0"/>
            <a:r>
              <a:rPr lang="en-GB" dirty="0"/>
              <a:t>Click to edit Master text styles</a:t>
            </a:r>
          </a:p>
        </p:txBody>
      </p:sp>
    </p:spTree>
    <p:extLst>
      <p:ext uri="{BB962C8B-B14F-4D97-AF65-F5344CB8AC3E}">
        <p14:creationId xmlns:p14="http://schemas.microsoft.com/office/powerpoint/2010/main" val="333629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2 columns lef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C9A0-DD8F-49A9-6297-50B96399E59C}"/>
              </a:ext>
            </a:extLst>
          </p:cNvPr>
          <p:cNvSpPr>
            <a:spLocks noGrp="1"/>
          </p:cNvSpPr>
          <p:nvPr>
            <p:ph type="ctrTitle"/>
          </p:nvPr>
        </p:nvSpPr>
        <p:spPr>
          <a:xfrm>
            <a:off x="344354" y="1277367"/>
            <a:ext cx="6468275" cy="948247"/>
          </a:xfrm>
        </p:spPr>
        <p:txBody>
          <a:bodyPr anchor="b">
            <a:normAutofit/>
          </a:bodyPr>
          <a:lstStyle>
            <a:lvl1pPr algn="l">
              <a:defRPr sz="32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BA609014-5DA9-A9BB-0510-C03EF03B3327}"/>
              </a:ext>
            </a:extLst>
          </p:cNvPr>
          <p:cNvSpPr>
            <a:spLocks noGrp="1"/>
          </p:cNvSpPr>
          <p:nvPr>
            <p:ph type="subTitle" idx="1"/>
          </p:nvPr>
        </p:nvSpPr>
        <p:spPr>
          <a:xfrm>
            <a:off x="344354" y="2317689"/>
            <a:ext cx="6468275" cy="3262943"/>
          </a:xfrm>
        </p:spPr>
        <p:txBody>
          <a:bodyPr numCol="2"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6" name="Slide Number Placeholder 5">
            <a:extLst>
              <a:ext uri="{FF2B5EF4-FFF2-40B4-BE49-F238E27FC236}">
                <a16:creationId xmlns:a16="http://schemas.microsoft.com/office/drawing/2014/main" id="{8B36A4DA-6482-31AA-DC4C-19E41236B007}"/>
              </a:ext>
            </a:extLst>
          </p:cNvPr>
          <p:cNvSpPr>
            <a:spLocks noGrp="1"/>
          </p:cNvSpPr>
          <p:nvPr>
            <p:ph type="sldNum" sz="quarter" idx="12"/>
          </p:nvPr>
        </p:nvSpPr>
        <p:spPr/>
        <p:txBody>
          <a:bodyPr/>
          <a:lstStyle/>
          <a:p>
            <a:fld id="{03C43DB7-A800-844E-9E29-D63495FFA513}" type="slidenum">
              <a:rPr lang="en-ES" smtClean="0"/>
              <a:t>‹#›</a:t>
            </a:fld>
            <a:endParaRPr lang="en-ES"/>
          </a:p>
        </p:txBody>
      </p:sp>
      <p:sp>
        <p:nvSpPr>
          <p:cNvPr id="7" name="Footer Placeholder 4">
            <a:extLst>
              <a:ext uri="{FF2B5EF4-FFF2-40B4-BE49-F238E27FC236}">
                <a16:creationId xmlns:a16="http://schemas.microsoft.com/office/drawing/2014/main" id="{4E057D57-46E0-4159-3DC7-97FCF580AD39}"/>
              </a:ext>
            </a:extLst>
          </p:cNvPr>
          <p:cNvSpPr>
            <a:spLocks noGrp="1"/>
          </p:cNvSpPr>
          <p:nvPr>
            <p:ph type="ftr" sz="quarter" idx="11"/>
          </p:nvPr>
        </p:nvSpPr>
        <p:spPr>
          <a:xfrm>
            <a:off x="4038600" y="6356350"/>
            <a:ext cx="4114800" cy="365125"/>
          </a:xfrm>
        </p:spPr>
        <p:txBody>
          <a:bodyPr/>
          <a:lstStyle/>
          <a:p>
            <a:endParaRPr lang="en-ES" dirty="0"/>
          </a:p>
        </p:txBody>
      </p:sp>
      <p:sp>
        <p:nvSpPr>
          <p:cNvPr id="8" name="Picture Placeholder 13">
            <a:extLst>
              <a:ext uri="{FF2B5EF4-FFF2-40B4-BE49-F238E27FC236}">
                <a16:creationId xmlns:a16="http://schemas.microsoft.com/office/drawing/2014/main" id="{F7A733A1-0F59-A1D0-EC83-0253F59DC8C5}"/>
              </a:ext>
            </a:extLst>
          </p:cNvPr>
          <p:cNvSpPr>
            <a:spLocks noGrp="1"/>
          </p:cNvSpPr>
          <p:nvPr>
            <p:ph type="pic" sz="quarter" idx="13"/>
          </p:nvPr>
        </p:nvSpPr>
        <p:spPr>
          <a:xfrm>
            <a:off x="6484562" y="0"/>
            <a:ext cx="5707438" cy="6864980"/>
          </a:xfrm>
          <a:custGeom>
            <a:avLst/>
            <a:gdLst>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210616 w 7677053"/>
              <a:gd name="connsiteY0" fmla="*/ 0 h 6864980"/>
              <a:gd name="connsiteX1" fmla="*/ 7677053 w 7677053"/>
              <a:gd name="connsiteY1" fmla="*/ 0 h 6864980"/>
              <a:gd name="connsiteX2" fmla="*/ 7677053 w 7677053"/>
              <a:gd name="connsiteY2" fmla="*/ 6858000 h 6864980"/>
              <a:gd name="connsiteX3" fmla="*/ 650365 w 7677053"/>
              <a:gd name="connsiteY3" fmla="*/ 6864980 h 6864980"/>
              <a:gd name="connsiteX4" fmla="*/ 1955656 w 7677053"/>
              <a:gd name="connsiteY4" fmla="*/ 4264873 h 6864980"/>
              <a:gd name="connsiteX5" fmla="*/ 210616 w 7677053"/>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5707438 w 7466437"/>
              <a:gd name="connsiteY2" fmla="*/ 6851020 h 6864980"/>
              <a:gd name="connsiteX3" fmla="*/ 439749 w 7466437"/>
              <a:gd name="connsiteY3" fmla="*/ 6864980 h 6864980"/>
              <a:gd name="connsiteX4" fmla="*/ 1800881 w 7466437"/>
              <a:gd name="connsiteY4" fmla="*/ 4222992 h 6864980"/>
              <a:gd name="connsiteX5" fmla="*/ 0 w 7466437"/>
              <a:gd name="connsiteY5" fmla="*/ 0 h 6864980"/>
              <a:gd name="connsiteX0" fmla="*/ 0 w 5707438"/>
              <a:gd name="connsiteY0" fmla="*/ 0 h 6864980"/>
              <a:gd name="connsiteX1" fmla="*/ 5700458 w 5707438"/>
              <a:gd name="connsiteY1" fmla="*/ 0 h 6864980"/>
              <a:gd name="connsiteX2" fmla="*/ 5707438 w 5707438"/>
              <a:gd name="connsiteY2" fmla="*/ 6851020 h 6864980"/>
              <a:gd name="connsiteX3" fmla="*/ 439749 w 5707438"/>
              <a:gd name="connsiteY3" fmla="*/ 6864980 h 6864980"/>
              <a:gd name="connsiteX4" fmla="*/ 1800881 w 5707438"/>
              <a:gd name="connsiteY4" fmla="*/ 4222992 h 6864980"/>
              <a:gd name="connsiteX5" fmla="*/ 0 w 5707438"/>
              <a:gd name="connsiteY5" fmla="*/ 0 h 68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438" h="6864980">
                <a:moveTo>
                  <a:pt x="0" y="0"/>
                </a:moveTo>
                <a:lnTo>
                  <a:pt x="5700458" y="0"/>
                </a:lnTo>
                <a:cubicBezTo>
                  <a:pt x="5702785" y="2283673"/>
                  <a:pt x="5705111" y="4567347"/>
                  <a:pt x="5707438" y="6851020"/>
                </a:cubicBezTo>
                <a:lnTo>
                  <a:pt x="439749" y="6864980"/>
                </a:lnTo>
                <a:cubicBezTo>
                  <a:pt x="1754733" y="5647525"/>
                  <a:pt x="2076597" y="5025127"/>
                  <a:pt x="1800881" y="4222992"/>
                </a:cubicBezTo>
                <a:cubicBezTo>
                  <a:pt x="1204078" y="2694921"/>
                  <a:pt x="931075" y="2145233"/>
                  <a:pt x="0" y="0"/>
                </a:cubicBezTo>
                <a:close/>
              </a:path>
            </a:pathLst>
          </a:custGeom>
        </p:spPr>
        <p:txBody>
          <a:bodyPr/>
          <a:lstStyle/>
          <a:p>
            <a:endParaRPr lang="en-ES"/>
          </a:p>
        </p:txBody>
      </p:sp>
      <p:pic>
        <p:nvPicPr>
          <p:cNvPr id="4" name="Picture 3">
            <a:extLst>
              <a:ext uri="{FF2B5EF4-FFF2-40B4-BE49-F238E27FC236}">
                <a16:creationId xmlns:a16="http://schemas.microsoft.com/office/drawing/2014/main" id="{832E81C7-A90D-23C9-1B18-57B7AD77EF8C}"/>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1292502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9C8424-C832-C105-754E-6D2521729451}"/>
              </a:ext>
            </a:extLst>
          </p:cNvPr>
          <p:cNvPicPr>
            <a:picLocks noChangeAspect="1"/>
          </p:cNvPicPr>
          <p:nvPr userDrawn="1"/>
        </p:nvPicPr>
        <p:blipFill>
          <a:blip r:embed="rId7"/>
          <a:stretch>
            <a:fillRect/>
          </a:stretch>
        </p:blipFill>
        <p:spPr>
          <a:xfrm>
            <a:off x="342991" y="308846"/>
            <a:ext cx="2887654" cy="828919"/>
          </a:xfrm>
          <a:prstGeom prst="rect">
            <a:avLst/>
          </a:prstGeom>
        </p:spPr>
      </p:pic>
    </p:spTree>
    <p:extLst>
      <p:ext uri="{BB962C8B-B14F-4D97-AF65-F5344CB8AC3E}">
        <p14:creationId xmlns:p14="http://schemas.microsoft.com/office/powerpoint/2010/main" val="148843823"/>
      </p:ext>
    </p:extLst>
  </p:cSld>
  <p:clrMap bg1="lt1" tx1="dk1" bg2="lt2" tx2="dk2" accent1="accent1" accent2="accent2" accent3="accent3" accent4="accent4" accent5="accent5" accent6="accent6" hlink="hlink" folHlink="folHlink"/>
  <p:sldLayoutIdLst>
    <p:sldLayoutId id="2147483657" r:id="rId1"/>
    <p:sldLayoutId id="2147483662" r:id="rId2"/>
    <p:sldLayoutId id="2147483663" r:id="rId3"/>
    <p:sldLayoutId id="2147483664" r:id="rId4"/>
    <p:sldLayoutId id="214748366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AC27A-A2A2-4D69-5B2F-77081367F664}"/>
              </a:ext>
            </a:extLst>
          </p:cNvPr>
          <p:cNvSpPr>
            <a:spLocks noGrp="1"/>
          </p:cNvSpPr>
          <p:nvPr>
            <p:ph type="title"/>
          </p:nvPr>
        </p:nvSpPr>
        <p:spPr>
          <a:xfrm>
            <a:off x="346100" y="558412"/>
            <a:ext cx="11513178" cy="1132276"/>
          </a:xfrm>
          <a:prstGeom prst="rect">
            <a:avLst/>
          </a:prstGeom>
        </p:spPr>
        <p:txBody>
          <a:bodyPr vert="horz" lIns="91440" tIns="45720" rIns="91440" bIns="45720" rtlCol="0" anchor="t">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B9BC1191-2569-D8D6-5AB4-86BD97246480}"/>
              </a:ext>
            </a:extLst>
          </p:cNvPr>
          <p:cNvSpPr>
            <a:spLocks noGrp="1"/>
          </p:cNvSpPr>
          <p:nvPr>
            <p:ph type="body" idx="1"/>
          </p:nvPr>
        </p:nvSpPr>
        <p:spPr>
          <a:xfrm>
            <a:off x="346099" y="1989344"/>
            <a:ext cx="11513179" cy="418761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D8F1908A-D6A6-18C4-5617-17E38D8B9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69995252-109E-BF0E-C61E-02C7F81A7B8E}"/>
              </a:ext>
            </a:extLst>
          </p:cNvPr>
          <p:cNvSpPr>
            <a:spLocks noGrp="1"/>
          </p:cNvSpPr>
          <p:nvPr>
            <p:ph type="sldNum" sz="quarter" idx="4"/>
          </p:nvPr>
        </p:nvSpPr>
        <p:spPr>
          <a:xfrm>
            <a:off x="91027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03C43DB7-A800-844E-9E29-D63495FFA513}" type="slidenum">
              <a:rPr lang="en-ES" smtClean="0"/>
              <a:pPr/>
              <a:t>‹#›</a:t>
            </a:fld>
            <a:endParaRPr lang="en-ES" dirty="0"/>
          </a:p>
        </p:txBody>
      </p:sp>
    </p:spTree>
    <p:extLst>
      <p:ext uri="{BB962C8B-B14F-4D97-AF65-F5344CB8AC3E}">
        <p14:creationId xmlns:p14="http://schemas.microsoft.com/office/powerpoint/2010/main" val="1948368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59" r:id="rId4"/>
    <p:sldLayoutId id="2147483660" r:id="rId5"/>
    <p:sldLayoutId id="2147483666" r:id="rId6"/>
    <p:sldLayoutId id="2147483661" r:id="rId7"/>
    <p:sldLayoutId id="2147483682" r:id="rId8"/>
    <p:sldLayoutId id="2147483700" r:id="rId9"/>
    <p:sldLayoutId id="2147483701" r:id="rId10"/>
    <p:sldLayoutId id="2147483702" r:id="rId11"/>
    <p:sldLayoutId id="2147483667" r:id="rId12"/>
    <p:sldLayoutId id="2147483668" r:id="rId13"/>
    <p:sldLayoutId id="2147483703" r:id="rId14"/>
    <p:sldLayoutId id="2147483669" r:id="rId15"/>
    <p:sldLayoutId id="2147483670" r:id="rId16"/>
    <p:sldLayoutId id="2147483678" r:id="rId17"/>
    <p:sldLayoutId id="2147483681" r:id="rId18"/>
    <p:sldLayoutId id="2147483680" r:id="rId19"/>
    <p:sldLayoutId id="2147483674" r:id="rId20"/>
    <p:sldLayoutId id="2147483675" r:id="rId21"/>
    <p:sldLayoutId id="2147483676" r:id="rId22"/>
    <p:sldLayoutId id="2147483677" r:id="rId23"/>
    <p:sldLayoutId id="2147483679" r:id="rId24"/>
    <p:sldLayoutId id="2147483704" r:id="rId25"/>
    <p:sldLayoutId id="2147483705" r:id="rId26"/>
    <p:sldLayoutId id="2147483699" r:id="rId27"/>
  </p:sldLayoutIdLst>
  <p:hf hd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6EA42F-0182-5D64-0D3A-55825CE4643F}"/>
              </a:ext>
            </a:extLst>
          </p:cNvPr>
          <p:cNvSpPr>
            <a:spLocks noGrp="1"/>
          </p:cNvSpPr>
          <p:nvPr>
            <p:ph type="title"/>
          </p:nvPr>
        </p:nvSpPr>
        <p:spPr>
          <a:xfrm>
            <a:off x="347241" y="555585"/>
            <a:ext cx="11510057" cy="113510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2A27570A-B869-0259-1C9B-0617F21D903E}"/>
              </a:ext>
            </a:extLst>
          </p:cNvPr>
          <p:cNvSpPr>
            <a:spLocks noGrp="1"/>
          </p:cNvSpPr>
          <p:nvPr>
            <p:ph type="body" idx="1"/>
          </p:nvPr>
        </p:nvSpPr>
        <p:spPr>
          <a:xfrm>
            <a:off x="347241" y="1996633"/>
            <a:ext cx="11510057" cy="41803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Footer Placeholder 4">
            <a:extLst>
              <a:ext uri="{FF2B5EF4-FFF2-40B4-BE49-F238E27FC236}">
                <a16:creationId xmlns:a16="http://schemas.microsoft.com/office/drawing/2014/main" id="{28F20E02-E068-B1AF-7F4B-D918569AE0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973DD9A1-5C34-779D-D831-A99A955192AC}"/>
              </a:ext>
            </a:extLst>
          </p:cNvPr>
          <p:cNvSpPr>
            <a:spLocks noGrp="1"/>
          </p:cNvSpPr>
          <p:nvPr>
            <p:ph type="sldNum" sz="quarter" idx="4"/>
          </p:nvPr>
        </p:nvSpPr>
        <p:spPr>
          <a:xfrm>
            <a:off x="9114099"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512EF08D-4FE8-A749-B541-4C01EF90192E}" type="slidenum">
              <a:rPr lang="en-ES" smtClean="0"/>
              <a:pPr/>
              <a:t>‹#›</a:t>
            </a:fld>
            <a:endParaRPr lang="en-ES"/>
          </a:p>
        </p:txBody>
      </p:sp>
    </p:spTree>
    <p:extLst>
      <p:ext uri="{BB962C8B-B14F-4D97-AF65-F5344CB8AC3E}">
        <p14:creationId xmlns:p14="http://schemas.microsoft.com/office/powerpoint/2010/main" val="4017025597"/>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096871"/>
      </p:ext>
    </p:extLst>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E809F-082F-0394-5B72-29455D359BAA}"/>
              </a:ext>
            </a:extLst>
          </p:cNvPr>
          <p:cNvSpPr>
            <a:spLocks noGrp="1"/>
          </p:cNvSpPr>
          <p:nvPr>
            <p:ph type="title"/>
          </p:nvPr>
        </p:nvSpPr>
        <p:spPr>
          <a:xfrm>
            <a:off x="342900" y="546100"/>
            <a:ext cx="11512550" cy="1144588"/>
          </a:xfrm>
          <a:prstGeom prst="rect">
            <a:avLst/>
          </a:prstGeom>
        </p:spPr>
        <p:txBody>
          <a:bodyPr vert="horz" lIns="91440" tIns="45720" rIns="91440" bIns="45720" rtlCol="0" anchor="t">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CE424114-A0FC-2164-7894-FE34D0B430FD}"/>
              </a:ext>
            </a:extLst>
          </p:cNvPr>
          <p:cNvSpPr>
            <a:spLocks noGrp="1"/>
          </p:cNvSpPr>
          <p:nvPr>
            <p:ph type="body" idx="1"/>
          </p:nvPr>
        </p:nvSpPr>
        <p:spPr>
          <a:xfrm>
            <a:off x="342900" y="1993899"/>
            <a:ext cx="11512550" cy="4183063"/>
          </a:xfrm>
          <a:prstGeom prst="rect">
            <a:avLst/>
          </a:prstGeom>
        </p:spPr>
        <p:txBody>
          <a:bodyPr vert="horz" lIns="91440" tIns="45720" rIns="91440" bIns="45720" numCol="2" spcCol="36000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63800DF0-CB7F-4131-BE87-7D98E85DF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a:p>
        </p:txBody>
      </p:sp>
      <p:sp>
        <p:nvSpPr>
          <p:cNvPr id="6" name="Slide Number Placeholder 5">
            <a:extLst>
              <a:ext uri="{FF2B5EF4-FFF2-40B4-BE49-F238E27FC236}">
                <a16:creationId xmlns:a16="http://schemas.microsoft.com/office/drawing/2014/main" id="{F7F323D5-5201-19F1-31C6-349A844489A1}"/>
              </a:ext>
            </a:extLst>
          </p:cNvPr>
          <p:cNvSpPr>
            <a:spLocks noGrp="1"/>
          </p:cNvSpPr>
          <p:nvPr>
            <p:ph type="sldNum" sz="quarter" idx="4"/>
          </p:nvPr>
        </p:nvSpPr>
        <p:spPr>
          <a:xfrm>
            <a:off x="8610600" y="6356350"/>
            <a:ext cx="3244850" cy="365125"/>
          </a:xfrm>
          <a:prstGeom prst="rect">
            <a:avLst/>
          </a:prstGeom>
        </p:spPr>
        <p:txBody>
          <a:bodyPr vert="horz" lIns="91440" tIns="45720" rIns="91440" bIns="45720" rtlCol="0" anchor="ctr"/>
          <a:lstStyle>
            <a:lvl1pPr algn="r">
              <a:defRPr sz="1000">
                <a:solidFill>
                  <a:schemeClr val="tx1"/>
                </a:solidFill>
              </a:defRPr>
            </a:lvl1pPr>
          </a:lstStyle>
          <a:p>
            <a:fld id="{3FB6393B-11CF-3B4A-9267-A917B42C412C}" type="slidenum">
              <a:rPr lang="en-ES" smtClean="0"/>
              <a:pPr/>
              <a:t>‹#›</a:t>
            </a:fld>
            <a:endParaRPr lang="en-ES" dirty="0"/>
          </a:p>
        </p:txBody>
      </p:sp>
    </p:spTree>
    <p:extLst>
      <p:ext uri="{BB962C8B-B14F-4D97-AF65-F5344CB8AC3E}">
        <p14:creationId xmlns:p14="http://schemas.microsoft.com/office/powerpoint/2010/main" val="4174409405"/>
      </p:ext>
    </p:extLst>
  </p:cSld>
  <p:clrMap bg1="lt1" tx1="dk1" bg2="lt2" tx2="dk2" accent1="accent1" accent2="accent2" accent3="accent3" accent4="accent4" accent5="accent5" accent6="accent6" hlink="hlink" folHlink="folHlink"/>
  <p:sldLayoutIdLst>
    <p:sldLayoutId id="2147483694" r:id="rId1"/>
    <p:sldLayoutId id="2147483698" r:id="rId2"/>
    <p:sldLayoutId id="2147483695" r:id="rId3"/>
    <p:sldLayoutId id="2147483696" r:id="rId4"/>
    <p:sldLayoutId id="2147483697" r:id="rId5"/>
    <p:sldLayoutId id="2147483706" r:id="rId6"/>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647AB2-18F4-34CA-5499-A4AA182C70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7162B236-92BF-D2D8-BDD2-42F465047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Tree>
    <p:extLst>
      <p:ext uri="{BB962C8B-B14F-4D97-AF65-F5344CB8AC3E}">
        <p14:creationId xmlns:p14="http://schemas.microsoft.com/office/powerpoint/2010/main" val="36651379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mailto:info@englandicehockey.com"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sports uniform, hockey, sport venue&#10;&#10;Description automatically generated">
            <a:extLst>
              <a:ext uri="{FF2B5EF4-FFF2-40B4-BE49-F238E27FC236}">
                <a16:creationId xmlns:a16="http://schemas.microsoft.com/office/drawing/2014/main" id="{279C32BA-DF04-C956-95BB-E5C27D792D37}"/>
              </a:ext>
            </a:extLst>
          </p:cNvPr>
          <p:cNvPicPr>
            <a:picLocks noGrp="1" noChangeAspect="1"/>
          </p:cNvPicPr>
          <p:nvPr>
            <p:ph type="pic" sz="quarter" idx="13"/>
          </p:nvPr>
        </p:nvPicPr>
        <p:blipFill>
          <a:blip r:embed="rId2"/>
          <a:srcRect l="13754" r="13754"/>
          <a:stretch>
            <a:fillRect/>
          </a:stretch>
        </p:blipFill>
        <p:spPr/>
      </p:pic>
      <p:sp>
        <p:nvSpPr>
          <p:cNvPr id="4" name="Text Placeholder 3">
            <a:extLst>
              <a:ext uri="{FF2B5EF4-FFF2-40B4-BE49-F238E27FC236}">
                <a16:creationId xmlns:a16="http://schemas.microsoft.com/office/drawing/2014/main" id="{C0B4EEEE-EF14-1EA3-3B51-FC970E48E506}"/>
              </a:ext>
            </a:extLst>
          </p:cNvPr>
          <p:cNvSpPr>
            <a:spLocks noGrp="1"/>
          </p:cNvSpPr>
          <p:nvPr>
            <p:ph type="body" sz="quarter" idx="10"/>
          </p:nvPr>
        </p:nvSpPr>
        <p:spPr/>
        <p:txBody>
          <a:bodyPr/>
          <a:lstStyle/>
          <a:p>
            <a:r>
              <a:rPr lang="en-GB" dirty="0"/>
              <a:t>e</a:t>
            </a:r>
            <a:r>
              <a:rPr lang="en-ES" dirty="0"/>
              <a:t>nglandicehockey.com</a:t>
            </a:r>
          </a:p>
        </p:txBody>
      </p:sp>
      <p:sp>
        <p:nvSpPr>
          <p:cNvPr id="5" name="Text Placeholder 4">
            <a:extLst>
              <a:ext uri="{FF2B5EF4-FFF2-40B4-BE49-F238E27FC236}">
                <a16:creationId xmlns:a16="http://schemas.microsoft.com/office/drawing/2014/main" id="{8D6FA7B0-FF0A-5D70-56EE-1BCE014955C6}"/>
              </a:ext>
            </a:extLst>
          </p:cNvPr>
          <p:cNvSpPr>
            <a:spLocks noGrp="1"/>
          </p:cNvSpPr>
          <p:nvPr>
            <p:ph type="body" sz="quarter" idx="11"/>
          </p:nvPr>
        </p:nvSpPr>
        <p:spPr/>
        <p:txBody>
          <a:bodyPr/>
          <a:lstStyle/>
          <a:p>
            <a:r>
              <a:rPr lang="en-GB" dirty="0"/>
              <a:t>Club toolkit and development plan</a:t>
            </a:r>
            <a:endParaRPr lang="en-ES" dirty="0"/>
          </a:p>
        </p:txBody>
      </p:sp>
      <p:sp>
        <p:nvSpPr>
          <p:cNvPr id="6" name="Text Placeholder 5">
            <a:extLst>
              <a:ext uri="{FF2B5EF4-FFF2-40B4-BE49-F238E27FC236}">
                <a16:creationId xmlns:a16="http://schemas.microsoft.com/office/drawing/2014/main" id="{A8FC63AA-DC6C-8290-F0D9-3BAA44285C5F}"/>
              </a:ext>
            </a:extLst>
          </p:cNvPr>
          <p:cNvSpPr>
            <a:spLocks noGrp="1"/>
          </p:cNvSpPr>
          <p:nvPr>
            <p:ph type="body" sz="quarter" idx="12"/>
          </p:nvPr>
        </p:nvSpPr>
        <p:spPr/>
        <p:txBody>
          <a:bodyPr/>
          <a:lstStyle/>
          <a:p>
            <a:r>
              <a:rPr lang="en-GB" dirty="0"/>
              <a:t>March 2024</a:t>
            </a:r>
            <a:endParaRPr lang="en-ES" dirty="0"/>
          </a:p>
        </p:txBody>
      </p:sp>
      <p:sp>
        <p:nvSpPr>
          <p:cNvPr id="10" name="Oval 9">
            <a:extLst>
              <a:ext uri="{FF2B5EF4-FFF2-40B4-BE49-F238E27FC236}">
                <a16:creationId xmlns:a16="http://schemas.microsoft.com/office/drawing/2014/main" id="{A77EFCF5-C589-4B97-7F90-84224B44FAED}"/>
              </a:ext>
            </a:extLst>
          </p:cNvPr>
          <p:cNvSpPr/>
          <p:nvPr/>
        </p:nvSpPr>
        <p:spPr>
          <a:xfrm>
            <a:off x="-2010982" y="-5044984"/>
            <a:ext cx="7152362" cy="7152362"/>
          </a:xfrm>
          <a:prstGeom prst="ellipse">
            <a:avLst/>
          </a:prstGeom>
          <a:noFill/>
          <a:ln w="1270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cxnSp>
        <p:nvCxnSpPr>
          <p:cNvPr id="11" name="Straight Connector 10">
            <a:extLst>
              <a:ext uri="{FF2B5EF4-FFF2-40B4-BE49-F238E27FC236}">
                <a16:creationId xmlns:a16="http://schemas.microsoft.com/office/drawing/2014/main" id="{AC79B17C-3745-ADC5-3C46-278F0B4BBF67}"/>
              </a:ext>
            </a:extLst>
          </p:cNvPr>
          <p:cNvCxnSpPr/>
          <p:nvPr/>
        </p:nvCxnSpPr>
        <p:spPr>
          <a:xfrm>
            <a:off x="-107795" y="5945332"/>
            <a:ext cx="12407590" cy="0"/>
          </a:xfrm>
          <a:prstGeom prst="line">
            <a:avLst/>
          </a:prstGeom>
          <a:ln w="76200">
            <a:solidFill>
              <a:schemeClr val="accent4"/>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782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42725E-EB1B-1A0C-CF3E-069A95B5A115}"/>
              </a:ext>
            </a:extLst>
          </p:cNvPr>
          <p:cNvSpPr>
            <a:spLocks noGrp="1"/>
          </p:cNvSpPr>
          <p:nvPr>
            <p:ph type="sldNum" sz="quarter" idx="12"/>
          </p:nvPr>
        </p:nvSpPr>
        <p:spPr/>
        <p:txBody>
          <a:bodyPr/>
          <a:lstStyle/>
          <a:p>
            <a:fld id="{03C43DB7-A800-844E-9E29-D63495FFA513}" type="slidenum">
              <a:rPr lang="en-ES" smtClean="0"/>
              <a:t>10</a:t>
            </a:fld>
            <a:endParaRPr lang="en-ES"/>
          </a:p>
        </p:txBody>
      </p:sp>
      <p:sp>
        <p:nvSpPr>
          <p:cNvPr id="4" name="Title 3">
            <a:extLst>
              <a:ext uri="{FF2B5EF4-FFF2-40B4-BE49-F238E27FC236}">
                <a16:creationId xmlns:a16="http://schemas.microsoft.com/office/drawing/2014/main" id="{FDEB76C8-0908-5669-D021-9CB507BE43E0}"/>
              </a:ext>
            </a:extLst>
          </p:cNvPr>
          <p:cNvSpPr>
            <a:spLocks noGrp="1"/>
          </p:cNvSpPr>
          <p:nvPr>
            <p:ph type="ctrTitle"/>
          </p:nvPr>
        </p:nvSpPr>
        <p:spPr/>
        <p:txBody>
          <a:bodyPr/>
          <a:lstStyle/>
          <a:p>
            <a:r>
              <a:rPr lang="en-GB" dirty="0"/>
              <a:t>Introduction</a:t>
            </a:r>
            <a:endParaRPr lang="en-ES" dirty="0"/>
          </a:p>
        </p:txBody>
      </p:sp>
      <p:sp>
        <p:nvSpPr>
          <p:cNvPr id="5" name="Subtitle 4">
            <a:extLst>
              <a:ext uri="{FF2B5EF4-FFF2-40B4-BE49-F238E27FC236}">
                <a16:creationId xmlns:a16="http://schemas.microsoft.com/office/drawing/2014/main" id="{876661A0-3621-7D78-D7D3-4D4F0D8C9E58}"/>
              </a:ext>
            </a:extLst>
          </p:cNvPr>
          <p:cNvSpPr>
            <a:spLocks noGrp="1"/>
          </p:cNvSpPr>
          <p:nvPr>
            <p:ph type="subTitle" idx="1"/>
          </p:nvPr>
        </p:nvSpPr>
        <p:spPr/>
        <p:txBody>
          <a:bodyPr>
            <a:normAutofit/>
          </a:bodyPr>
          <a:lstStyle/>
          <a:p>
            <a:r>
              <a:rPr lang="en-GB" dirty="0"/>
              <a:t>A club development plan is a must for every club. The plan should be written by your club’s committee and state the club’s vision for a period of time e.g. annual, three years. </a:t>
            </a:r>
          </a:p>
          <a:p>
            <a:r>
              <a:rPr lang="en-GB" dirty="0"/>
              <a:t>The plan can be a working document to demonstrate the changing environment within a club but should state the club’s aims and how they will go about achieving them. </a:t>
            </a:r>
          </a:p>
          <a:p>
            <a:r>
              <a:rPr lang="en-GB" dirty="0"/>
              <a:t>New clubs are advised to keep such plans clear and concise and avoid unnecessary jargon. </a:t>
            </a:r>
          </a:p>
          <a:p>
            <a:endParaRPr lang="en-GB" dirty="0"/>
          </a:p>
          <a:p>
            <a:r>
              <a:rPr lang="en-GB" dirty="0"/>
              <a:t>Club Development Plans should be designed to answer key questions: </a:t>
            </a:r>
          </a:p>
          <a:p>
            <a:pPr marL="285750" indent="-285750">
              <a:buFont typeface="Arial" panose="020B0604020202020204" pitchFamily="34" charset="0"/>
              <a:buChar char="•"/>
            </a:pPr>
            <a:r>
              <a:rPr lang="en-GB" dirty="0"/>
              <a:t>Why do we exist?</a:t>
            </a:r>
          </a:p>
          <a:p>
            <a:pPr marL="285750" indent="-285750">
              <a:buFont typeface="Arial" panose="020B0604020202020204" pitchFamily="34" charset="0"/>
              <a:buChar char="•"/>
            </a:pPr>
            <a:r>
              <a:rPr lang="en-GB" dirty="0"/>
              <a:t>Where are we now? </a:t>
            </a:r>
          </a:p>
          <a:p>
            <a:pPr marL="285750" indent="-285750">
              <a:buFont typeface="Arial" panose="020B0604020202020204" pitchFamily="34" charset="0"/>
              <a:buChar char="•"/>
            </a:pPr>
            <a:r>
              <a:rPr lang="en-GB" dirty="0"/>
              <a:t>Where do we want to be?</a:t>
            </a:r>
          </a:p>
          <a:p>
            <a:pPr marL="285750" indent="-285750">
              <a:buFont typeface="Arial" panose="020B0604020202020204" pitchFamily="34" charset="0"/>
              <a:buChar char="•"/>
            </a:pPr>
            <a:r>
              <a:rPr lang="en-GB" dirty="0"/>
              <a:t>How are we going to get there? </a:t>
            </a:r>
          </a:p>
          <a:p>
            <a:r>
              <a:rPr lang="en-GB" dirty="0"/>
              <a:t>Make sure your goals are SMART (specific, measurable, achievable, realistic, timescales).</a:t>
            </a:r>
          </a:p>
          <a:p>
            <a:r>
              <a:rPr lang="en-GB" dirty="0"/>
              <a:t>The table in our club development template will help you establish this.</a:t>
            </a:r>
          </a:p>
        </p:txBody>
      </p:sp>
      <p:pic>
        <p:nvPicPr>
          <p:cNvPr id="8" name="Picture Placeholder 7" descr="A group of hockey players on the ice&#10;&#10;Description automatically generated with low confidence">
            <a:extLst>
              <a:ext uri="{FF2B5EF4-FFF2-40B4-BE49-F238E27FC236}">
                <a16:creationId xmlns:a16="http://schemas.microsoft.com/office/drawing/2014/main" id="{57A5C498-BF14-9CB2-628D-F34F8250CD34}"/>
              </a:ext>
            </a:extLst>
          </p:cNvPr>
          <p:cNvPicPr>
            <a:picLocks noGrp="1" noChangeAspect="1"/>
          </p:cNvPicPr>
          <p:nvPr>
            <p:ph type="pic" sz="quarter" idx="13"/>
          </p:nvPr>
        </p:nvPicPr>
        <p:blipFill>
          <a:blip r:embed="rId2"/>
          <a:srcRect l="23220" r="23220"/>
          <a:stretch>
            <a:fillRect/>
          </a:stretch>
        </p:blipFill>
        <p:spPr/>
      </p:pic>
      <p:pic>
        <p:nvPicPr>
          <p:cNvPr id="9" name="Picture 8">
            <a:extLst>
              <a:ext uri="{FF2B5EF4-FFF2-40B4-BE49-F238E27FC236}">
                <a16:creationId xmlns:a16="http://schemas.microsoft.com/office/drawing/2014/main" id="{C71EBE53-9318-B30E-FBDD-BD7D85DF6FA5}"/>
              </a:ext>
            </a:extLst>
          </p:cNvPr>
          <p:cNvPicPr>
            <a:picLocks noChangeAspect="1"/>
          </p:cNvPicPr>
          <p:nvPr/>
        </p:nvPicPr>
        <p:blipFill>
          <a:blip r:embed="rId3"/>
          <a:srcRect/>
          <a:stretch/>
        </p:blipFill>
        <p:spPr>
          <a:xfrm>
            <a:off x="350483" y="6359612"/>
            <a:ext cx="1110964" cy="318909"/>
          </a:xfrm>
          <a:prstGeom prst="rect">
            <a:avLst/>
          </a:prstGeom>
        </p:spPr>
      </p:pic>
    </p:spTree>
    <p:extLst>
      <p:ext uri="{BB962C8B-B14F-4D97-AF65-F5344CB8AC3E}">
        <p14:creationId xmlns:p14="http://schemas.microsoft.com/office/powerpoint/2010/main" val="226664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A51849-CF81-0032-3325-527F3637880D}"/>
              </a:ext>
            </a:extLst>
          </p:cNvPr>
          <p:cNvSpPr>
            <a:spLocks noGrp="1"/>
          </p:cNvSpPr>
          <p:nvPr>
            <p:ph type="sldNum" sz="quarter" idx="12"/>
          </p:nvPr>
        </p:nvSpPr>
        <p:spPr/>
        <p:txBody>
          <a:bodyPr/>
          <a:lstStyle/>
          <a:p>
            <a:fld id="{03C43DB7-A800-844E-9E29-D63495FFA513}" type="slidenum">
              <a:rPr lang="en-ES" smtClean="0"/>
              <a:t>11</a:t>
            </a:fld>
            <a:endParaRPr lang="en-ES"/>
          </a:p>
        </p:txBody>
      </p:sp>
      <p:sp>
        <p:nvSpPr>
          <p:cNvPr id="4" name="Title 3">
            <a:extLst>
              <a:ext uri="{FF2B5EF4-FFF2-40B4-BE49-F238E27FC236}">
                <a16:creationId xmlns:a16="http://schemas.microsoft.com/office/drawing/2014/main" id="{84EE0619-BD04-BE25-628E-AE051C4513C6}"/>
              </a:ext>
            </a:extLst>
          </p:cNvPr>
          <p:cNvSpPr>
            <a:spLocks noGrp="1"/>
          </p:cNvSpPr>
          <p:nvPr>
            <p:ph type="ctrTitle"/>
          </p:nvPr>
        </p:nvSpPr>
        <p:spPr>
          <a:xfrm>
            <a:off x="6091592" y="1079242"/>
            <a:ext cx="5749900" cy="948247"/>
          </a:xfrm>
        </p:spPr>
        <p:txBody>
          <a:bodyPr/>
          <a:lstStyle/>
          <a:p>
            <a:r>
              <a:rPr lang="en-GB" dirty="0"/>
              <a:t>Current position</a:t>
            </a:r>
            <a:endParaRPr lang="en-ES" dirty="0"/>
          </a:p>
        </p:txBody>
      </p:sp>
      <p:sp>
        <p:nvSpPr>
          <p:cNvPr id="5" name="Subtitle 4">
            <a:extLst>
              <a:ext uri="{FF2B5EF4-FFF2-40B4-BE49-F238E27FC236}">
                <a16:creationId xmlns:a16="http://schemas.microsoft.com/office/drawing/2014/main" id="{EE84F03B-5BF1-72A4-E82E-A2A541C9C1FA}"/>
              </a:ext>
            </a:extLst>
          </p:cNvPr>
          <p:cNvSpPr>
            <a:spLocks noGrp="1"/>
          </p:cNvSpPr>
          <p:nvPr>
            <p:ph type="subTitle" idx="1"/>
          </p:nvPr>
        </p:nvSpPr>
        <p:spPr>
          <a:xfrm>
            <a:off x="6091592" y="3128645"/>
            <a:ext cx="5749900" cy="2460625"/>
          </a:xfrm>
        </p:spPr>
        <p:txBody>
          <a:bodyPr>
            <a:normAutofit/>
          </a:bodyPr>
          <a:lstStyle/>
          <a:p>
            <a:r>
              <a:rPr lang="en-GB" dirty="0"/>
              <a:t>By carrying out a SWOT analysis (Strengths, Weaknesses, Opportunities and Threats), you will be able to identify the strong points within your club, areas that require work on, potential opportunities that may benefit your club, and threats that may affect the club. </a:t>
            </a:r>
          </a:p>
          <a:p>
            <a:r>
              <a:rPr lang="en-GB" dirty="0"/>
              <a:t>Clubs change in size and structure frequently, but it’s important to be able to scale effectively to support growth in a sustainable way. </a:t>
            </a:r>
          </a:p>
          <a:p>
            <a:r>
              <a:rPr lang="en-GB" dirty="0"/>
              <a:t>Possible questions that need to be answered at this stage are as follows. </a:t>
            </a:r>
          </a:p>
          <a:p>
            <a:endParaRPr lang="en-GB" dirty="0"/>
          </a:p>
          <a:p>
            <a:endParaRPr lang="en-GB" dirty="0"/>
          </a:p>
        </p:txBody>
      </p:sp>
      <p:pic>
        <p:nvPicPr>
          <p:cNvPr id="9" name="Picture Placeholder 8">
            <a:extLst>
              <a:ext uri="{FF2B5EF4-FFF2-40B4-BE49-F238E27FC236}">
                <a16:creationId xmlns:a16="http://schemas.microsoft.com/office/drawing/2014/main" id="{21DAFC58-C66B-662C-8DA8-1D0996B596BC}"/>
              </a:ext>
            </a:extLst>
          </p:cNvPr>
          <p:cNvPicPr>
            <a:picLocks noGrp="1" noChangeAspect="1"/>
          </p:cNvPicPr>
          <p:nvPr>
            <p:ph type="pic" sz="quarter" idx="13"/>
          </p:nvPr>
        </p:nvPicPr>
        <p:blipFill>
          <a:blip r:embed="rId2"/>
          <a:srcRect l="20363" r="20363"/>
          <a:stretch/>
        </p:blipFill>
        <p:spPr/>
      </p:pic>
      <p:sp>
        <p:nvSpPr>
          <p:cNvPr id="7" name="Text Placeholder 6">
            <a:extLst>
              <a:ext uri="{FF2B5EF4-FFF2-40B4-BE49-F238E27FC236}">
                <a16:creationId xmlns:a16="http://schemas.microsoft.com/office/drawing/2014/main" id="{1C8ECCB7-E1AB-C6D3-C16F-15C9623120ED}"/>
              </a:ext>
            </a:extLst>
          </p:cNvPr>
          <p:cNvSpPr>
            <a:spLocks noGrp="1"/>
          </p:cNvSpPr>
          <p:nvPr>
            <p:ph type="body" sz="quarter" idx="14"/>
          </p:nvPr>
        </p:nvSpPr>
        <p:spPr>
          <a:xfrm>
            <a:off x="6091592" y="2126933"/>
            <a:ext cx="5749925" cy="1001712"/>
          </a:xfrm>
        </p:spPr>
        <p:txBody>
          <a:bodyPr>
            <a:normAutofit/>
          </a:bodyPr>
          <a:lstStyle/>
          <a:p>
            <a:r>
              <a:rPr lang="en-GB" dirty="0"/>
              <a:t>You need a clear idea of where the club is now, in order to effectively plan development and assess progress.</a:t>
            </a:r>
          </a:p>
        </p:txBody>
      </p:sp>
      <p:pic>
        <p:nvPicPr>
          <p:cNvPr id="10" name="Picture 9">
            <a:extLst>
              <a:ext uri="{FF2B5EF4-FFF2-40B4-BE49-F238E27FC236}">
                <a16:creationId xmlns:a16="http://schemas.microsoft.com/office/drawing/2014/main" id="{FAD2F2B3-E347-70BF-60B8-FC56C51F69B5}"/>
              </a:ext>
            </a:extLst>
          </p:cNvPr>
          <p:cNvPicPr>
            <a:picLocks noChangeAspect="1"/>
          </p:cNvPicPr>
          <p:nvPr/>
        </p:nvPicPr>
        <p:blipFill>
          <a:blip r:embed="rId3"/>
          <a:srcRect/>
          <a:stretch/>
        </p:blipFill>
        <p:spPr>
          <a:xfrm>
            <a:off x="350483" y="6359612"/>
            <a:ext cx="1110964" cy="318909"/>
          </a:xfrm>
          <a:prstGeom prst="rect">
            <a:avLst/>
          </a:prstGeom>
        </p:spPr>
      </p:pic>
    </p:spTree>
    <p:extLst>
      <p:ext uri="{BB962C8B-B14F-4D97-AF65-F5344CB8AC3E}">
        <p14:creationId xmlns:p14="http://schemas.microsoft.com/office/powerpoint/2010/main" val="744616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F5230D-9006-A868-6796-9BE39CF301BF}"/>
              </a:ext>
            </a:extLst>
          </p:cNvPr>
          <p:cNvSpPr>
            <a:spLocks noGrp="1"/>
          </p:cNvSpPr>
          <p:nvPr>
            <p:ph type="sldNum" sz="quarter" idx="12"/>
          </p:nvPr>
        </p:nvSpPr>
        <p:spPr/>
        <p:txBody>
          <a:bodyPr/>
          <a:lstStyle/>
          <a:p>
            <a:fld id="{03C43DB7-A800-844E-9E29-D63495FFA513}" type="slidenum">
              <a:rPr lang="en-ES" smtClean="0"/>
              <a:pPr/>
              <a:t>12</a:t>
            </a:fld>
            <a:endParaRPr lang="en-ES" dirty="0"/>
          </a:p>
        </p:txBody>
      </p:sp>
      <p:sp>
        <p:nvSpPr>
          <p:cNvPr id="4" name="Title 3">
            <a:extLst>
              <a:ext uri="{FF2B5EF4-FFF2-40B4-BE49-F238E27FC236}">
                <a16:creationId xmlns:a16="http://schemas.microsoft.com/office/drawing/2014/main" id="{195F4D88-4533-90BD-EBD2-77FEC2B3668F}"/>
              </a:ext>
            </a:extLst>
          </p:cNvPr>
          <p:cNvSpPr>
            <a:spLocks noGrp="1"/>
          </p:cNvSpPr>
          <p:nvPr>
            <p:ph type="ctrTitle"/>
          </p:nvPr>
        </p:nvSpPr>
        <p:spPr>
          <a:xfrm>
            <a:off x="809402" y="349866"/>
            <a:ext cx="4336434" cy="619511"/>
          </a:xfrm>
        </p:spPr>
        <p:txBody>
          <a:bodyPr/>
          <a:lstStyle/>
          <a:p>
            <a:r>
              <a:rPr lang="en-GB" dirty="0"/>
              <a:t>Members</a:t>
            </a:r>
            <a:endParaRPr lang="en-ES" dirty="0"/>
          </a:p>
        </p:txBody>
      </p:sp>
      <p:sp>
        <p:nvSpPr>
          <p:cNvPr id="5" name="Subtitle 4">
            <a:extLst>
              <a:ext uri="{FF2B5EF4-FFF2-40B4-BE49-F238E27FC236}">
                <a16:creationId xmlns:a16="http://schemas.microsoft.com/office/drawing/2014/main" id="{14DD056A-AB1C-6182-DE03-60DEEA27249C}"/>
              </a:ext>
            </a:extLst>
          </p:cNvPr>
          <p:cNvSpPr>
            <a:spLocks noGrp="1"/>
          </p:cNvSpPr>
          <p:nvPr>
            <p:ph type="subTitle" idx="1"/>
          </p:nvPr>
        </p:nvSpPr>
        <p:spPr>
          <a:xfrm>
            <a:off x="809402" y="985082"/>
            <a:ext cx="4336415" cy="2775857"/>
          </a:xfrm>
        </p:spPr>
        <p:txBody>
          <a:bodyPr/>
          <a:lstStyle/>
          <a:p>
            <a:pPr marL="285750" indent="-285750">
              <a:buFont typeface="Arial" panose="020B0604020202020204" pitchFamily="34" charset="0"/>
              <a:buChar char="•"/>
            </a:pPr>
            <a:r>
              <a:rPr lang="en-GB" dirty="0"/>
              <a:t>How many new participants do you (need to) recruit each year?</a:t>
            </a:r>
          </a:p>
          <a:p>
            <a:pPr marL="285750" indent="-285750">
              <a:buFont typeface="Arial" panose="020B0604020202020204" pitchFamily="34" charset="0"/>
              <a:buChar char="•"/>
            </a:pPr>
            <a:r>
              <a:rPr lang="en-GB" dirty="0"/>
              <a:t>How many do you retain?</a:t>
            </a:r>
          </a:p>
          <a:p>
            <a:pPr marL="285750" indent="-285750">
              <a:buFont typeface="Arial" panose="020B0604020202020204" pitchFamily="34" charset="0"/>
              <a:buChar char="•"/>
            </a:pPr>
            <a:r>
              <a:rPr lang="en-GB" dirty="0"/>
              <a:t>Do you have non-playing memberships?</a:t>
            </a:r>
          </a:p>
          <a:p>
            <a:pPr marL="285750" indent="-285750">
              <a:buFont typeface="Arial" panose="020B0604020202020204" pitchFamily="34" charset="0"/>
              <a:buChar char="•"/>
            </a:pPr>
            <a:r>
              <a:rPr lang="en-GB" dirty="0"/>
              <a:t>What’s the cost of participating at your club?</a:t>
            </a:r>
          </a:p>
          <a:p>
            <a:pPr marL="285750" indent="-285750">
              <a:buFont typeface="Arial" panose="020B0604020202020204" pitchFamily="34" charset="0"/>
              <a:buChar char="•"/>
            </a:pPr>
            <a:r>
              <a:rPr lang="en-GB" dirty="0"/>
              <a:t>How does your membership compare with others in the local area?</a:t>
            </a:r>
          </a:p>
          <a:p>
            <a:pPr marL="285750" indent="-285750">
              <a:buFont typeface="Arial" panose="020B0604020202020204" pitchFamily="34" charset="0"/>
              <a:buChar char="•"/>
            </a:pPr>
            <a:r>
              <a:rPr lang="en-GB" dirty="0"/>
              <a:t>Do you utilise members’ skills through them being volunteers?</a:t>
            </a:r>
          </a:p>
          <a:p>
            <a:pPr marL="285750" indent="-285750">
              <a:buFont typeface="Arial" panose="020B0604020202020204" pitchFamily="34" charset="0"/>
              <a:buChar char="•"/>
            </a:pPr>
            <a:r>
              <a:rPr lang="en-GB" dirty="0"/>
              <a:t>What’s your ethos?</a:t>
            </a:r>
          </a:p>
          <a:p>
            <a:endParaRPr lang="en-ES" dirty="0"/>
          </a:p>
        </p:txBody>
      </p:sp>
      <p:sp>
        <p:nvSpPr>
          <p:cNvPr id="18" name="Title 3">
            <a:extLst>
              <a:ext uri="{FF2B5EF4-FFF2-40B4-BE49-F238E27FC236}">
                <a16:creationId xmlns:a16="http://schemas.microsoft.com/office/drawing/2014/main" id="{A8F41ACE-5C98-0724-F30A-71388F4859F5}"/>
              </a:ext>
            </a:extLst>
          </p:cNvPr>
          <p:cNvSpPr txBox="1">
            <a:spLocks/>
          </p:cNvSpPr>
          <p:nvPr/>
        </p:nvSpPr>
        <p:spPr>
          <a:xfrm>
            <a:off x="6934483" y="349866"/>
            <a:ext cx="4336434" cy="6195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GB" dirty="0"/>
              <a:t>Activities</a:t>
            </a:r>
            <a:endParaRPr lang="en-ES" dirty="0"/>
          </a:p>
        </p:txBody>
      </p:sp>
      <p:sp>
        <p:nvSpPr>
          <p:cNvPr id="19" name="Subtitle 4">
            <a:extLst>
              <a:ext uri="{FF2B5EF4-FFF2-40B4-BE49-F238E27FC236}">
                <a16:creationId xmlns:a16="http://schemas.microsoft.com/office/drawing/2014/main" id="{2990166D-46CF-2D46-06DA-64D54797DD9D}"/>
              </a:ext>
            </a:extLst>
          </p:cNvPr>
          <p:cNvSpPr txBox="1">
            <a:spLocks/>
          </p:cNvSpPr>
          <p:nvPr/>
        </p:nvSpPr>
        <p:spPr>
          <a:xfrm>
            <a:off x="6934483" y="985082"/>
            <a:ext cx="4336415" cy="2775857"/>
          </a:xfrm>
          <a:prstGeom prst="rect">
            <a:avLst/>
          </a:prstGeom>
        </p:spPr>
        <p:txBody>
          <a:bodyPr vert="horz" lIns="91440" tIns="45720" rIns="91440" bIns="45720" numCol="1" spcCol="36000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What activities / age groups do you offer?</a:t>
            </a:r>
          </a:p>
          <a:p>
            <a:r>
              <a:rPr lang="en-GB" dirty="0"/>
              <a:t>What do you not offer?</a:t>
            </a:r>
          </a:p>
          <a:p>
            <a:r>
              <a:rPr lang="en-GB" dirty="0"/>
              <a:t>How successful have you been in competitions?</a:t>
            </a:r>
          </a:p>
          <a:p>
            <a:r>
              <a:rPr lang="en-GB" dirty="0"/>
              <a:t>Which activities are the most popular?</a:t>
            </a:r>
          </a:p>
          <a:p>
            <a:r>
              <a:rPr lang="en-GB" dirty="0"/>
              <a:t>How many training sessions do you run weekly?</a:t>
            </a:r>
          </a:p>
          <a:p>
            <a:r>
              <a:rPr lang="en-GB" dirty="0"/>
              <a:t>How do you support and reward volunteers?</a:t>
            </a:r>
          </a:p>
          <a:p>
            <a:r>
              <a:rPr lang="en-GB" dirty="0"/>
              <a:t>How do you communicate with members and is this effective?</a:t>
            </a:r>
          </a:p>
          <a:p>
            <a:endParaRPr lang="en-ES" dirty="0"/>
          </a:p>
        </p:txBody>
      </p:sp>
      <p:sp>
        <p:nvSpPr>
          <p:cNvPr id="20" name="Title 3">
            <a:extLst>
              <a:ext uri="{FF2B5EF4-FFF2-40B4-BE49-F238E27FC236}">
                <a16:creationId xmlns:a16="http://schemas.microsoft.com/office/drawing/2014/main" id="{26AD886C-510D-F844-D8E7-017705F01A81}"/>
              </a:ext>
            </a:extLst>
          </p:cNvPr>
          <p:cNvSpPr txBox="1">
            <a:spLocks/>
          </p:cNvSpPr>
          <p:nvPr/>
        </p:nvSpPr>
        <p:spPr>
          <a:xfrm>
            <a:off x="664622" y="4022706"/>
            <a:ext cx="4336434" cy="6195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GB" dirty="0"/>
              <a:t>Coaches / Volunteers</a:t>
            </a:r>
            <a:endParaRPr lang="en-ES" dirty="0"/>
          </a:p>
        </p:txBody>
      </p:sp>
      <p:sp>
        <p:nvSpPr>
          <p:cNvPr id="21" name="Subtitle 4">
            <a:extLst>
              <a:ext uri="{FF2B5EF4-FFF2-40B4-BE49-F238E27FC236}">
                <a16:creationId xmlns:a16="http://schemas.microsoft.com/office/drawing/2014/main" id="{CC6475AA-B0CF-B0EB-1841-F90FEFBB2473}"/>
              </a:ext>
            </a:extLst>
          </p:cNvPr>
          <p:cNvSpPr txBox="1">
            <a:spLocks/>
          </p:cNvSpPr>
          <p:nvPr/>
        </p:nvSpPr>
        <p:spPr>
          <a:xfrm>
            <a:off x="664622" y="4657923"/>
            <a:ext cx="4336415" cy="1698428"/>
          </a:xfrm>
          <a:prstGeom prst="rect">
            <a:avLst/>
          </a:prstGeom>
        </p:spPr>
        <p:txBody>
          <a:bodyPr vert="horz" lIns="91440" tIns="45720" rIns="91440" bIns="45720" numCol="1" spcCol="36000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How many coaches / volunteers do you have?</a:t>
            </a:r>
          </a:p>
          <a:p>
            <a:r>
              <a:rPr lang="en-GB" dirty="0"/>
              <a:t>What qualifications do they hold?</a:t>
            </a:r>
          </a:p>
          <a:p>
            <a:r>
              <a:rPr lang="en-GB" dirty="0"/>
              <a:t>What training have they done this year?</a:t>
            </a:r>
          </a:p>
          <a:p>
            <a:r>
              <a:rPr lang="en-GB" dirty="0"/>
              <a:t>How many coaches or volunteers do you realistically and ideally need?</a:t>
            </a:r>
          </a:p>
          <a:p>
            <a:endParaRPr lang="en-ES" dirty="0"/>
          </a:p>
        </p:txBody>
      </p:sp>
      <p:sp>
        <p:nvSpPr>
          <p:cNvPr id="22" name="Title 3">
            <a:extLst>
              <a:ext uri="{FF2B5EF4-FFF2-40B4-BE49-F238E27FC236}">
                <a16:creationId xmlns:a16="http://schemas.microsoft.com/office/drawing/2014/main" id="{A6533171-2860-4105-955F-5095C23886CA}"/>
              </a:ext>
            </a:extLst>
          </p:cNvPr>
          <p:cNvSpPr txBox="1">
            <a:spLocks/>
          </p:cNvSpPr>
          <p:nvPr/>
        </p:nvSpPr>
        <p:spPr>
          <a:xfrm>
            <a:off x="6703472" y="4051012"/>
            <a:ext cx="4336434" cy="6195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GB" dirty="0"/>
              <a:t>Wider club</a:t>
            </a:r>
            <a:endParaRPr lang="en-ES" dirty="0"/>
          </a:p>
        </p:txBody>
      </p:sp>
      <p:sp>
        <p:nvSpPr>
          <p:cNvPr id="23" name="Subtitle 4">
            <a:extLst>
              <a:ext uri="{FF2B5EF4-FFF2-40B4-BE49-F238E27FC236}">
                <a16:creationId xmlns:a16="http://schemas.microsoft.com/office/drawing/2014/main" id="{9F75C862-AA08-DFA4-1064-1A2F2B36E4CF}"/>
              </a:ext>
            </a:extLst>
          </p:cNvPr>
          <p:cNvSpPr txBox="1">
            <a:spLocks/>
          </p:cNvSpPr>
          <p:nvPr/>
        </p:nvSpPr>
        <p:spPr>
          <a:xfrm>
            <a:off x="6703472" y="4686229"/>
            <a:ext cx="4823906" cy="1698428"/>
          </a:xfrm>
          <a:prstGeom prst="rect">
            <a:avLst/>
          </a:prstGeom>
        </p:spPr>
        <p:txBody>
          <a:bodyPr vert="horz" lIns="91440" tIns="45720" rIns="91440" bIns="45720" numCol="1" spcCol="36000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What policies do you have and are they still relevant?</a:t>
            </a:r>
          </a:p>
          <a:p>
            <a:r>
              <a:rPr lang="en-GB" dirty="0"/>
              <a:t>What is your committee club structure and do you have role descriptions with clear responsibilities?</a:t>
            </a:r>
          </a:p>
          <a:p>
            <a:r>
              <a:rPr lang="en-GB" dirty="0"/>
              <a:t>Do you elect committee members? How?</a:t>
            </a:r>
          </a:p>
          <a:p>
            <a:r>
              <a:rPr lang="en-GB" dirty="0"/>
              <a:t>Does your club have a constitution?</a:t>
            </a:r>
          </a:p>
          <a:p>
            <a:endParaRPr lang="en-ES" dirty="0"/>
          </a:p>
        </p:txBody>
      </p:sp>
    </p:spTree>
    <p:extLst>
      <p:ext uri="{BB962C8B-B14F-4D97-AF65-F5344CB8AC3E}">
        <p14:creationId xmlns:p14="http://schemas.microsoft.com/office/powerpoint/2010/main" val="2773980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2BB93-1CEF-E864-375B-F627DB6DA6C1}"/>
              </a:ext>
            </a:extLst>
          </p:cNvPr>
          <p:cNvSpPr>
            <a:spLocks noGrp="1"/>
          </p:cNvSpPr>
          <p:nvPr>
            <p:ph type="sldNum" sz="quarter" idx="12"/>
          </p:nvPr>
        </p:nvSpPr>
        <p:spPr/>
        <p:txBody>
          <a:bodyPr/>
          <a:lstStyle/>
          <a:p>
            <a:fld id="{03C43DB7-A800-844E-9E29-D63495FFA513}" type="slidenum">
              <a:rPr lang="en-ES" smtClean="0"/>
              <a:pPr/>
              <a:t>13</a:t>
            </a:fld>
            <a:endParaRPr lang="en-ES" dirty="0"/>
          </a:p>
        </p:txBody>
      </p:sp>
      <p:sp>
        <p:nvSpPr>
          <p:cNvPr id="4" name="Title 3">
            <a:extLst>
              <a:ext uri="{FF2B5EF4-FFF2-40B4-BE49-F238E27FC236}">
                <a16:creationId xmlns:a16="http://schemas.microsoft.com/office/drawing/2014/main" id="{1381578B-1107-31ED-631B-C739FB1C31CF}"/>
              </a:ext>
            </a:extLst>
          </p:cNvPr>
          <p:cNvSpPr>
            <a:spLocks noGrp="1"/>
          </p:cNvSpPr>
          <p:nvPr>
            <p:ph type="ctrTitle"/>
          </p:nvPr>
        </p:nvSpPr>
        <p:spPr/>
        <p:txBody>
          <a:bodyPr>
            <a:normAutofit/>
          </a:bodyPr>
          <a:lstStyle/>
          <a:p>
            <a:r>
              <a:rPr lang="en-GB" dirty="0"/>
              <a:t>Ice hockey key considerations</a:t>
            </a:r>
            <a:endParaRPr lang="en-ES" dirty="0"/>
          </a:p>
        </p:txBody>
      </p:sp>
      <p:sp>
        <p:nvSpPr>
          <p:cNvPr id="5" name="Subtitle 4">
            <a:extLst>
              <a:ext uri="{FF2B5EF4-FFF2-40B4-BE49-F238E27FC236}">
                <a16:creationId xmlns:a16="http://schemas.microsoft.com/office/drawing/2014/main" id="{5863C9C3-F643-7C8C-A48A-6A4F305C8917}"/>
              </a:ext>
            </a:extLst>
          </p:cNvPr>
          <p:cNvSpPr>
            <a:spLocks noGrp="1"/>
          </p:cNvSpPr>
          <p:nvPr>
            <p:ph type="subTitle" idx="1"/>
          </p:nvPr>
        </p:nvSpPr>
        <p:spPr>
          <a:xfrm>
            <a:off x="3941057" y="2565811"/>
            <a:ext cx="3665088" cy="2795898"/>
          </a:xfrm>
        </p:spPr>
        <p:txBody>
          <a:bodyPr>
            <a:normAutofit lnSpcReduction="10000"/>
          </a:bodyPr>
          <a:lstStyle/>
          <a:p>
            <a:r>
              <a:rPr lang="en-GB" dirty="0"/>
              <a:t>Do you have sufficient ice time for competition to add additional age groups? </a:t>
            </a:r>
          </a:p>
          <a:p>
            <a:r>
              <a:rPr lang="en-GB" dirty="0"/>
              <a:t>Do you have sufficient ice time for additional training sessions? </a:t>
            </a:r>
          </a:p>
          <a:p>
            <a:r>
              <a:rPr lang="en-GB" dirty="0"/>
              <a:t>Do you have additional spaces you can utilise for off-ice training sessions?</a:t>
            </a:r>
          </a:p>
          <a:p>
            <a:r>
              <a:rPr lang="en-GB" dirty="0"/>
              <a:t>Do you have enough L2 coaches to cover holidays and illness? </a:t>
            </a:r>
          </a:p>
          <a:p>
            <a:r>
              <a:rPr lang="en-GB" dirty="0"/>
              <a:t>Ice hockey is expensive! Can you obtain funding or sponsorship to mitigate costs?</a:t>
            </a:r>
          </a:p>
        </p:txBody>
      </p:sp>
      <p:sp>
        <p:nvSpPr>
          <p:cNvPr id="8" name="Text Placeholder 7">
            <a:extLst>
              <a:ext uri="{FF2B5EF4-FFF2-40B4-BE49-F238E27FC236}">
                <a16:creationId xmlns:a16="http://schemas.microsoft.com/office/drawing/2014/main" id="{6589E6BD-39C0-92F2-FE09-2EFE0BE4C661}"/>
              </a:ext>
            </a:extLst>
          </p:cNvPr>
          <p:cNvSpPr>
            <a:spLocks noGrp="1"/>
          </p:cNvSpPr>
          <p:nvPr>
            <p:ph type="body" sz="quarter" idx="16"/>
          </p:nvPr>
        </p:nvSpPr>
        <p:spPr>
          <a:xfrm>
            <a:off x="8001000" y="2565810"/>
            <a:ext cx="3931920" cy="3790540"/>
          </a:xfrm>
        </p:spPr>
        <p:txBody>
          <a:bodyPr>
            <a:normAutofit lnSpcReduction="10000"/>
          </a:bodyPr>
          <a:lstStyle/>
          <a:p>
            <a:r>
              <a:rPr lang="en-GB" dirty="0"/>
              <a:t>If your ice time is limited, can you set up a training only development team where players play challenge games?</a:t>
            </a:r>
            <a:endParaRPr lang="en-ES" dirty="0"/>
          </a:p>
          <a:p>
            <a:r>
              <a:rPr lang="en-GB" dirty="0"/>
              <a:t>To incorporate more training opportunities, consider running two age groups (half ice) at the same time. If you stagger the age groups e.g. U12 and U16 together, each age group could have the opportunity to train with a higher age group (if appropriate) in another slot, giving them more time on the ice.</a:t>
            </a:r>
          </a:p>
          <a:p>
            <a:r>
              <a:rPr lang="en-GB" dirty="0"/>
              <a:t>Can you run off-ice sessions to complement your training?</a:t>
            </a:r>
          </a:p>
          <a:p>
            <a:r>
              <a:rPr lang="en-GB" dirty="0"/>
              <a:t>Can you entice coaches by offering to pay for their qualifications? Succession planning is key.</a:t>
            </a:r>
          </a:p>
          <a:p>
            <a:r>
              <a:rPr lang="en-GB" dirty="0"/>
              <a:t>There are lots of funds out there. Having the right governance and policies in place will put you in a great position to apply.</a:t>
            </a:r>
          </a:p>
          <a:p>
            <a:endParaRPr lang="en-ES" dirty="0"/>
          </a:p>
          <a:p>
            <a:pPr marL="0" indent="0">
              <a:buNone/>
            </a:pPr>
            <a:endParaRPr lang="en-ES" dirty="0"/>
          </a:p>
        </p:txBody>
      </p:sp>
      <p:sp>
        <p:nvSpPr>
          <p:cNvPr id="9" name="Text Placeholder 8">
            <a:extLst>
              <a:ext uri="{FF2B5EF4-FFF2-40B4-BE49-F238E27FC236}">
                <a16:creationId xmlns:a16="http://schemas.microsoft.com/office/drawing/2014/main" id="{F8A15B51-7429-57AE-77A8-66A13A90C109}"/>
              </a:ext>
            </a:extLst>
          </p:cNvPr>
          <p:cNvSpPr>
            <a:spLocks noGrp="1"/>
          </p:cNvSpPr>
          <p:nvPr>
            <p:ph type="body" sz="quarter" idx="17"/>
          </p:nvPr>
        </p:nvSpPr>
        <p:spPr>
          <a:xfrm>
            <a:off x="8169811" y="1278409"/>
            <a:ext cx="3594297" cy="1048882"/>
          </a:xfrm>
        </p:spPr>
        <p:txBody>
          <a:bodyPr/>
          <a:lstStyle/>
          <a:p>
            <a:r>
              <a:rPr lang="en-GB" dirty="0"/>
              <a:t>Top tips to help growth</a:t>
            </a:r>
            <a:endParaRPr lang="en-ES" dirty="0"/>
          </a:p>
        </p:txBody>
      </p:sp>
    </p:spTree>
    <p:extLst>
      <p:ext uri="{BB962C8B-B14F-4D97-AF65-F5344CB8AC3E}">
        <p14:creationId xmlns:p14="http://schemas.microsoft.com/office/powerpoint/2010/main" val="23523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9E55-D76F-3C01-8724-0FEF465EA74D}"/>
              </a:ext>
            </a:extLst>
          </p:cNvPr>
          <p:cNvSpPr>
            <a:spLocks noGrp="1"/>
          </p:cNvSpPr>
          <p:nvPr>
            <p:ph type="ctrTitle"/>
          </p:nvPr>
        </p:nvSpPr>
        <p:spPr/>
        <p:txBody>
          <a:bodyPr>
            <a:normAutofit fontScale="90000"/>
          </a:bodyPr>
          <a:lstStyle/>
          <a:p>
            <a:r>
              <a:rPr lang="en-GB" dirty="0"/>
              <a:t>Where do you want your club to be?</a:t>
            </a:r>
            <a:endParaRPr lang="en-ES" dirty="0"/>
          </a:p>
        </p:txBody>
      </p:sp>
      <p:sp>
        <p:nvSpPr>
          <p:cNvPr id="3" name="Subtitle 2">
            <a:extLst>
              <a:ext uri="{FF2B5EF4-FFF2-40B4-BE49-F238E27FC236}">
                <a16:creationId xmlns:a16="http://schemas.microsoft.com/office/drawing/2014/main" id="{E6BC99EB-7864-6BFF-05C1-6E954369FEFD}"/>
              </a:ext>
            </a:extLst>
          </p:cNvPr>
          <p:cNvSpPr>
            <a:spLocks noGrp="1"/>
          </p:cNvSpPr>
          <p:nvPr>
            <p:ph type="subTitle" idx="1"/>
          </p:nvPr>
        </p:nvSpPr>
        <p:spPr/>
        <p:txBody>
          <a:bodyPr>
            <a:normAutofit fontScale="92500" lnSpcReduction="20000"/>
          </a:bodyPr>
          <a:lstStyle/>
          <a:p>
            <a:pPr>
              <a:lnSpc>
                <a:spcPct val="110000"/>
              </a:lnSpc>
            </a:pPr>
            <a:r>
              <a:rPr lang="en-GB" dirty="0"/>
              <a:t>You may want to break down the vision of your club into a short, medium and long-term. The vision(s) can then be broken down into aims that describe what you want to do and how your club will develop. Much of the information gathered to establish your club’s position in the ‘where are we now section’ will assist you in setting your aims for what you want to achieve. Refer back to the SMART principles when developing this section as this will ensure a clear target for achievement.</a:t>
            </a:r>
          </a:p>
          <a:p>
            <a:pPr>
              <a:lnSpc>
                <a:spcPct val="110000"/>
              </a:lnSpc>
            </a:pPr>
            <a:endParaRPr lang="en-GB" dirty="0"/>
          </a:p>
          <a:p>
            <a:pPr>
              <a:lnSpc>
                <a:spcPct val="110000"/>
              </a:lnSpc>
            </a:pPr>
            <a:endParaRPr lang="en-GB" dirty="0"/>
          </a:p>
          <a:p>
            <a:pPr>
              <a:lnSpc>
                <a:spcPct val="110000"/>
              </a:lnSpc>
            </a:pPr>
            <a:r>
              <a:rPr lang="en-GB" dirty="0"/>
              <a:t>Use our club development template to think about where you are now, where you’d like to be, and how you might achieve this. </a:t>
            </a:r>
          </a:p>
          <a:p>
            <a:pPr>
              <a:lnSpc>
                <a:spcPct val="110000"/>
              </a:lnSpc>
            </a:pPr>
            <a:r>
              <a:rPr lang="en-GB" dirty="0"/>
              <a:t>Remember, if you’re at capacity, you might need to think ‘outside of the box’ as to how you might provide more opportunities to grow, or you might want to simply think about how you retain a strong membership and succession plan. </a:t>
            </a:r>
          </a:p>
          <a:p>
            <a:pPr>
              <a:lnSpc>
                <a:spcPct val="110000"/>
              </a:lnSpc>
            </a:pPr>
            <a:r>
              <a:rPr lang="en-GB" dirty="0"/>
              <a:t>If you’re a new club, set realistic expectations and think about how you establish a strong core. Don’t try and grow too quickly; sustainability is key.</a:t>
            </a:r>
          </a:p>
        </p:txBody>
      </p:sp>
      <p:pic>
        <p:nvPicPr>
          <p:cNvPr id="8" name="Picture Placeholder 7" descr="A picture containing sport, hockey, athletic game, ice skating&#10;&#10;Description automatically generated">
            <a:extLst>
              <a:ext uri="{FF2B5EF4-FFF2-40B4-BE49-F238E27FC236}">
                <a16:creationId xmlns:a16="http://schemas.microsoft.com/office/drawing/2014/main" id="{04B8DA49-2178-3857-E83F-35B7A0D2EABA}"/>
              </a:ext>
            </a:extLst>
          </p:cNvPr>
          <p:cNvPicPr>
            <a:picLocks noGrp="1" noChangeAspect="1"/>
          </p:cNvPicPr>
          <p:nvPr>
            <p:ph type="pic" sz="quarter" idx="13"/>
          </p:nvPr>
        </p:nvPicPr>
        <p:blipFill>
          <a:blip r:embed="rId2"/>
          <a:srcRect l="22464" r="22464"/>
          <a:stretch>
            <a:fillRect/>
          </a:stretch>
        </p:blipFill>
        <p:spPr/>
      </p:pic>
      <p:sp>
        <p:nvSpPr>
          <p:cNvPr id="6" name="Slide Number Placeholder 5">
            <a:extLst>
              <a:ext uri="{FF2B5EF4-FFF2-40B4-BE49-F238E27FC236}">
                <a16:creationId xmlns:a16="http://schemas.microsoft.com/office/drawing/2014/main" id="{842659E8-CFFB-8EA0-594E-78534A6A48EC}"/>
              </a:ext>
            </a:extLst>
          </p:cNvPr>
          <p:cNvSpPr>
            <a:spLocks noGrp="1"/>
          </p:cNvSpPr>
          <p:nvPr>
            <p:ph type="sldNum" sz="quarter" idx="12"/>
          </p:nvPr>
        </p:nvSpPr>
        <p:spPr/>
        <p:txBody>
          <a:bodyPr/>
          <a:lstStyle/>
          <a:p>
            <a:fld id="{03C43DB7-A800-844E-9E29-D63495FFA513}" type="slidenum">
              <a:rPr lang="en-ES" smtClean="0"/>
              <a:t>14</a:t>
            </a:fld>
            <a:endParaRPr lang="en-ES"/>
          </a:p>
        </p:txBody>
      </p:sp>
    </p:spTree>
    <p:extLst>
      <p:ext uri="{BB962C8B-B14F-4D97-AF65-F5344CB8AC3E}">
        <p14:creationId xmlns:p14="http://schemas.microsoft.com/office/powerpoint/2010/main" val="290729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E50C7-A12B-8829-1CF0-F40DFD818C9B}"/>
              </a:ext>
            </a:extLst>
          </p:cNvPr>
          <p:cNvSpPr>
            <a:spLocks noGrp="1"/>
          </p:cNvSpPr>
          <p:nvPr>
            <p:ph type="sldNum" sz="quarter" idx="12"/>
          </p:nvPr>
        </p:nvSpPr>
        <p:spPr/>
        <p:txBody>
          <a:bodyPr/>
          <a:lstStyle/>
          <a:p>
            <a:fld id="{03C43DB7-A800-844E-9E29-D63495FFA513}" type="slidenum">
              <a:rPr lang="en-ES" smtClean="0"/>
              <a:pPr/>
              <a:t>15</a:t>
            </a:fld>
            <a:endParaRPr lang="en-ES" dirty="0"/>
          </a:p>
        </p:txBody>
      </p:sp>
      <p:pic>
        <p:nvPicPr>
          <p:cNvPr id="9" name="Picture Placeholder 8" descr="A group of hockey players celebrating&#10;&#10;Description automatically generated with medium confidence">
            <a:extLst>
              <a:ext uri="{FF2B5EF4-FFF2-40B4-BE49-F238E27FC236}">
                <a16:creationId xmlns:a16="http://schemas.microsoft.com/office/drawing/2014/main" id="{8D0B01AE-3E27-B298-6FCF-A4D9E0677766}"/>
              </a:ext>
            </a:extLst>
          </p:cNvPr>
          <p:cNvPicPr>
            <a:picLocks noGrp="1" noChangeAspect="1"/>
          </p:cNvPicPr>
          <p:nvPr>
            <p:ph type="pic" sz="quarter" idx="13"/>
          </p:nvPr>
        </p:nvPicPr>
        <p:blipFill>
          <a:blip r:embed="rId2"/>
          <a:srcRect l="23074" r="23074"/>
          <a:stretch>
            <a:fillRect/>
          </a:stretch>
        </p:blipFill>
        <p:spPr/>
      </p:pic>
      <p:sp>
        <p:nvSpPr>
          <p:cNvPr id="5" name="Title 4">
            <a:extLst>
              <a:ext uri="{FF2B5EF4-FFF2-40B4-BE49-F238E27FC236}">
                <a16:creationId xmlns:a16="http://schemas.microsoft.com/office/drawing/2014/main" id="{B4C6DFE3-DCB2-38BC-A853-F9D0439E1309}"/>
              </a:ext>
            </a:extLst>
          </p:cNvPr>
          <p:cNvSpPr>
            <a:spLocks noGrp="1"/>
          </p:cNvSpPr>
          <p:nvPr>
            <p:ph type="ctrTitle"/>
          </p:nvPr>
        </p:nvSpPr>
        <p:spPr/>
        <p:txBody>
          <a:bodyPr/>
          <a:lstStyle/>
          <a:p>
            <a:r>
              <a:rPr lang="en-GB" dirty="0"/>
              <a:t>Marketing</a:t>
            </a:r>
            <a:endParaRPr lang="en-ES" dirty="0"/>
          </a:p>
        </p:txBody>
      </p:sp>
      <p:sp>
        <p:nvSpPr>
          <p:cNvPr id="6" name="Subtitle 5">
            <a:extLst>
              <a:ext uri="{FF2B5EF4-FFF2-40B4-BE49-F238E27FC236}">
                <a16:creationId xmlns:a16="http://schemas.microsoft.com/office/drawing/2014/main" id="{7857A2A4-A7A2-424F-0C61-0C826189C9BB}"/>
              </a:ext>
            </a:extLst>
          </p:cNvPr>
          <p:cNvSpPr>
            <a:spLocks noGrp="1"/>
          </p:cNvSpPr>
          <p:nvPr>
            <p:ph type="subTitle" idx="1"/>
          </p:nvPr>
        </p:nvSpPr>
        <p:spPr>
          <a:xfrm>
            <a:off x="6096000" y="3096582"/>
            <a:ext cx="5749900" cy="2158612"/>
          </a:xfrm>
        </p:spPr>
        <p:txBody>
          <a:bodyPr vert="horz" lIns="91440" tIns="45720" rIns="91440" bIns="45720" numCol="1" spcCol="360000" rtlCol="0" anchor="t">
            <a:normAutofit/>
          </a:bodyPr>
          <a:lstStyle/>
          <a:p>
            <a:r>
              <a:rPr lang="en-GB" dirty="0"/>
              <a:t>Marketing activity will help to attract new players, recruit additional volunteers or attract more people to your fundraising events. Internal communication is also important to highlight successes within the club or to make players and their friends and families aware of your activities and feel part of your club.</a:t>
            </a:r>
          </a:p>
          <a:p>
            <a:r>
              <a:rPr lang="en-GB" dirty="0"/>
              <a:t>Use our club development template to think about how you might be able to market your club using different methods. We also have a template sponsorship document which you can adapt and use.</a:t>
            </a:r>
          </a:p>
        </p:txBody>
      </p:sp>
      <p:sp>
        <p:nvSpPr>
          <p:cNvPr id="7" name="Text Placeholder 6">
            <a:extLst>
              <a:ext uri="{FF2B5EF4-FFF2-40B4-BE49-F238E27FC236}">
                <a16:creationId xmlns:a16="http://schemas.microsoft.com/office/drawing/2014/main" id="{7D40D06A-4EE6-C065-4252-84837D11A86B}"/>
              </a:ext>
            </a:extLst>
          </p:cNvPr>
          <p:cNvSpPr>
            <a:spLocks noGrp="1"/>
          </p:cNvSpPr>
          <p:nvPr>
            <p:ph type="body" sz="quarter" idx="14"/>
          </p:nvPr>
        </p:nvSpPr>
        <p:spPr/>
        <p:txBody>
          <a:bodyPr/>
          <a:lstStyle/>
          <a:p>
            <a:r>
              <a:rPr lang="en-GB" dirty="0"/>
              <a:t>Being able to promote your club and improving the communication within your club is crucial.</a:t>
            </a:r>
            <a:endParaRPr lang="en-ES" dirty="0"/>
          </a:p>
        </p:txBody>
      </p:sp>
    </p:spTree>
    <p:extLst>
      <p:ext uri="{BB962C8B-B14F-4D97-AF65-F5344CB8AC3E}">
        <p14:creationId xmlns:p14="http://schemas.microsoft.com/office/powerpoint/2010/main" val="311695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38286-B045-18D6-EF46-3B91339C2DE0}"/>
              </a:ext>
            </a:extLst>
          </p:cNvPr>
          <p:cNvSpPr>
            <a:spLocks noGrp="1"/>
          </p:cNvSpPr>
          <p:nvPr>
            <p:ph type="ctrTitle"/>
          </p:nvPr>
        </p:nvSpPr>
        <p:spPr/>
        <p:txBody>
          <a:bodyPr/>
          <a:lstStyle/>
          <a:p>
            <a:r>
              <a:rPr lang="en-GB" dirty="0"/>
              <a:t>Funding</a:t>
            </a:r>
            <a:endParaRPr lang="en-ES" dirty="0"/>
          </a:p>
        </p:txBody>
      </p:sp>
      <p:sp>
        <p:nvSpPr>
          <p:cNvPr id="4" name="Subtitle 3">
            <a:extLst>
              <a:ext uri="{FF2B5EF4-FFF2-40B4-BE49-F238E27FC236}">
                <a16:creationId xmlns:a16="http://schemas.microsoft.com/office/drawing/2014/main" id="{1126C329-D560-5551-5301-F901D53D8E56}"/>
              </a:ext>
            </a:extLst>
          </p:cNvPr>
          <p:cNvSpPr>
            <a:spLocks noGrp="1"/>
          </p:cNvSpPr>
          <p:nvPr>
            <p:ph type="subTitle" idx="1"/>
          </p:nvPr>
        </p:nvSpPr>
        <p:spPr>
          <a:xfrm>
            <a:off x="346075" y="3183744"/>
            <a:ext cx="5749900" cy="2395696"/>
          </a:xfrm>
        </p:spPr>
        <p:txBody>
          <a:bodyPr>
            <a:normAutofit lnSpcReduction="10000"/>
          </a:bodyPr>
          <a:lstStyle/>
          <a:p>
            <a:r>
              <a:rPr lang="en-GB" dirty="0"/>
              <a:t>We have developed a funding guide available on our website to help you get started, but funding opportunities frequently change, and local authorities may have different opportunities available.</a:t>
            </a:r>
          </a:p>
          <a:p>
            <a:r>
              <a:rPr lang="en-GB" dirty="0"/>
              <a:t>Local sponsorship is another great opportunity to help fund things like kit, equipment, hardship funds etc. Do you have any parents that run local businesses? Do any local businesses reflect your aims and ethos? What can you offer? Visibility at games, training sessions, via social media, holding activities / social events at their venue, giving back e.g. volunteer days.</a:t>
            </a:r>
          </a:p>
          <a:p>
            <a:r>
              <a:rPr lang="en-GB" dirty="0"/>
              <a:t>Good governance and a strong ethos and vision will help you attract funders and sponsors. They need to know their money will be used ethically and managed well.</a:t>
            </a:r>
          </a:p>
        </p:txBody>
      </p:sp>
      <p:sp>
        <p:nvSpPr>
          <p:cNvPr id="5" name="Text Placeholder 4">
            <a:extLst>
              <a:ext uri="{FF2B5EF4-FFF2-40B4-BE49-F238E27FC236}">
                <a16:creationId xmlns:a16="http://schemas.microsoft.com/office/drawing/2014/main" id="{6F349A3C-EE01-1A8D-C64A-D601AC4FDAF3}"/>
              </a:ext>
            </a:extLst>
          </p:cNvPr>
          <p:cNvSpPr>
            <a:spLocks noGrp="1"/>
          </p:cNvSpPr>
          <p:nvPr>
            <p:ph type="body" sz="quarter" idx="14"/>
          </p:nvPr>
        </p:nvSpPr>
        <p:spPr/>
        <p:txBody>
          <a:bodyPr>
            <a:normAutofit/>
          </a:bodyPr>
          <a:lstStyle/>
          <a:p>
            <a:r>
              <a:rPr lang="en-GB" dirty="0"/>
              <a:t>Getting funding can really help you financially, especially with the high costs involved in ice hockey. </a:t>
            </a:r>
            <a:endParaRPr lang="en-ES" dirty="0"/>
          </a:p>
        </p:txBody>
      </p:sp>
      <p:sp>
        <p:nvSpPr>
          <p:cNvPr id="6" name="Slide Number Placeholder 5">
            <a:extLst>
              <a:ext uri="{FF2B5EF4-FFF2-40B4-BE49-F238E27FC236}">
                <a16:creationId xmlns:a16="http://schemas.microsoft.com/office/drawing/2014/main" id="{BA3996B5-2EAC-EAE7-0F35-7D868C3A1A6B}"/>
              </a:ext>
            </a:extLst>
          </p:cNvPr>
          <p:cNvSpPr>
            <a:spLocks noGrp="1"/>
          </p:cNvSpPr>
          <p:nvPr>
            <p:ph type="sldNum" sz="quarter" idx="12"/>
          </p:nvPr>
        </p:nvSpPr>
        <p:spPr/>
        <p:txBody>
          <a:bodyPr/>
          <a:lstStyle/>
          <a:p>
            <a:fld id="{03C43DB7-A800-844E-9E29-D63495FFA513}" type="slidenum">
              <a:rPr lang="en-ES" smtClean="0"/>
              <a:pPr/>
              <a:t>16</a:t>
            </a:fld>
            <a:endParaRPr lang="en-ES" dirty="0"/>
          </a:p>
        </p:txBody>
      </p:sp>
      <p:pic>
        <p:nvPicPr>
          <p:cNvPr id="9" name="Picture Placeholder 8" descr="A group of hockey players on ice&#10;&#10;Description automatically generated with low confidence">
            <a:extLst>
              <a:ext uri="{FF2B5EF4-FFF2-40B4-BE49-F238E27FC236}">
                <a16:creationId xmlns:a16="http://schemas.microsoft.com/office/drawing/2014/main" id="{648C38A3-B994-02F2-F11C-010B4B5F484A}"/>
              </a:ext>
            </a:extLst>
          </p:cNvPr>
          <p:cNvPicPr>
            <a:picLocks noGrp="1" noChangeAspect="1"/>
          </p:cNvPicPr>
          <p:nvPr>
            <p:ph type="pic" sz="quarter" idx="15"/>
          </p:nvPr>
        </p:nvPicPr>
        <p:blipFill>
          <a:blip r:embed="rId2"/>
          <a:srcRect l="16680" r="16680"/>
          <a:stretch>
            <a:fillRect/>
          </a:stretch>
        </p:blipFill>
        <p:spPr/>
      </p:pic>
    </p:spTree>
    <p:extLst>
      <p:ext uri="{BB962C8B-B14F-4D97-AF65-F5344CB8AC3E}">
        <p14:creationId xmlns:p14="http://schemas.microsoft.com/office/powerpoint/2010/main" val="918969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A068C2-0009-9185-25AA-E8A586F53207}"/>
              </a:ext>
            </a:extLst>
          </p:cNvPr>
          <p:cNvSpPr>
            <a:spLocks noGrp="1"/>
          </p:cNvSpPr>
          <p:nvPr>
            <p:ph type="body" sz="quarter" idx="17"/>
          </p:nvPr>
        </p:nvSpPr>
        <p:spPr/>
        <p:txBody>
          <a:bodyPr>
            <a:normAutofit/>
          </a:bodyPr>
          <a:lstStyle/>
          <a:p>
            <a:r>
              <a:rPr lang="en-GB" dirty="0"/>
              <a:t>We are delighted that you are starting your club journey with us. Ice hockey is a fantastic community that gets people involved in the fastest indoor sport in the world!</a:t>
            </a:r>
            <a:endParaRPr lang="en-ES" dirty="0"/>
          </a:p>
        </p:txBody>
      </p:sp>
      <p:sp>
        <p:nvSpPr>
          <p:cNvPr id="3" name="Text Placeholder 2">
            <a:extLst>
              <a:ext uri="{FF2B5EF4-FFF2-40B4-BE49-F238E27FC236}">
                <a16:creationId xmlns:a16="http://schemas.microsoft.com/office/drawing/2014/main" id="{B0BCC4DA-D0A4-F81A-2C72-F58777943136}"/>
              </a:ext>
            </a:extLst>
          </p:cNvPr>
          <p:cNvSpPr>
            <a:spLocks noGrp="1"/>
          </p:cNvSpPr>
          <p:nvPr>
            <p:ph type="body" sz="quarter" idx="16"/>
          </p:nvPr>
        </p:nvSpPr>
        <p:spPr/>
        <p:txBody>
          <a:bodyPr/>
          <a:lstStyle/>
          <a:p>
            <a:r>
              <a:rPr lang="en-GB" dirty="0"/>
              <a:t>Welcome!</a:t>
            </a:r>
            <a:endParaRPr lang="en-ES" dirty="0"/>
          </a:p>
        </p:txBody>
      </p:sp>
      <p:sp>
        <p:nvSpPr>
          <p:cNvPr id="4" name="Text Placeholder 3">
            <a:extLst>
              <a:ext uri="{FF2B5EF4-FFF2-40B4-BE49-F238E27FC236}">
                <a16:creationId xmlns:a16="http://schemas.microsoft.com/office/drawing/2014/main" id="{5B14A508-8DEE-199B-47CC-F2EF02A29DA6}"/>
              </a:ext>
            </a:extLst>
          </p:cNvPr>
          <p:cNvSpPr>
            <a:spLocks noGrp="1"/>
          </p:cNvSpPr>
          <p:nvPr>
            <p:ph type="body" sz="quarter" idx="19"/>
          </p:nvPr>
        </p:nvSpPr>
        <p:spPr/>
        <p:txBody>
          <a:bodyPr>
            <a:normAutofit/>
          </a:bodyPr>
          <a:lstStyle/>
          <a:p>
            <a:r>
              <a:rPr lang="en-GB" dirty="0"/>
              <a:t>The England Ice Hockey staff and volunteers are here to offer support and guidance to help you build a successful club. Please don’t hesitate to reach out to us for help.</a:t>
            </a:r>
            <a:endParaRPr lang="en-ES" dirty="0"/>
          </a:p>
        </p:txBody>
      </p:sp>
      <p:sp>
        <p:nvSpPr>
          <p:cNvPr id="5" name="Text Placeholder 4">
            <a:extLst>
              <a:ext uri="{FF2B5EF4-FFF2-40B4-BE49-F238E27FC236}">
                <a16:creationId xmlns:a16="http://schemas.microsoft.com/office/drawing/2014/main" id="{7C8E5615-FB2D-9D22-B373-C706B25FFE5A}"/>
              </a:ext>
            </a:extLst>
          </p:cNvPr>
          <p:cNvSpPr>
            <a:spLocks noGrp="1"/>
          </p:cNvSpPr>
          <p:nvPr>
            <p:ph type="body" sz="quarter" idx="20"/>
          </p:nvPr>
        </p:nvSpPr>
        <p:spPr/>
        <p:txBody>
          <a:bodyPr/>
          <a:lstStyle/>
          <a:p>
            <a:r>
              <a:rPr lang="en-GB" dirty="0"/>
              <a:t>Support for clubs</a:t>
            </a:r>
            <a:endParaRPr lang="en-ES" dirty="0"/>
          </a:p>
        </p:txBody>
      </p:sp>
      <p:pic>
        <p:nvPicPr>
          <p:cNvPr id="8" name="Picture Placeholder 7" descr="A crowd of people in a stadium&#10;&#10;Description automatically generated with low confidence">
            <a:extLst>
              <a:ext uri="{FF2B5EF4-FFF2-40B4-BE49-F238E27FC236}">
                <a16:creationId xmlns:a16="http://schemas.microsoft.com/office/drawing/2014/main" id="{8CF36C34-C6FE-0A34-CC47-628C3BE3EEFE}"/>
              </a:ext>
            </a:extLst>
          </p:cNvPr>
          <p:cNvPicPr>
            <a:picLocks noGrp="1" noChangeAspect="1"/>
          </p:cNvPicPr>
          <p:nvPr>
            <p:ph type="pic" sz="quarter" idx="21"/>
          </p:nvPr>
        </p:nvPicPr>
        <p:blipFill>
          <a:blip r:embed="rId2"/>
          <a:srcRect l="11250" r="11250"/>
          <a:stretch>
            <a:fillRect/>
          </a:stretch>
        </p:blipFill>
        <p:spPr/>
      </p:pic>
    </p:spTree>
    <p:extLst>
      <p:ext uri="{BB962C8B-B14F-4D97-AF65-F5344CB8AC3E}">
        <p14:creationId xmlns:p14="http://schemas.microsoft.com/office/powerpoint/2010/main" val="1533201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370B-B983-8B08-5250-1886424D954C}"/>
              </a:ext>
            </a:extLst>
          </p:cNvPr>
          <p:cNvSpPr>
            <a:spLocks noGrp="1"/>
          </p:cNvSpPr>
          <p:nvPr>
            <p:ph type="ctrTitle"/>
          </p:nvPr>
        </p:nvSpPr>
        <p:spPr>
          <a:xfrm>
            <a:off x="6095999" y="1272832"/>
            <a:ext cx="5760515" cy="4317740"/>
          </a:xfrm>
        </p:spPr>
        <p:txBody>
          <a:bodyPr/>
          <a:lstStyle/>
          <a:p>
            <a:r>
              <a:rPr lang="en-ES" dirty="0"/>
              <a:t>OUR </a:t>
            </a:r>
            <a:br>
              <a:rPr lang="en-ES" dirty="0"/>
            </a:br>
            <a:r>
              <a:rPr lang="en-ES" dirty="0">
                <a:solidFill>
                  <a:schemeClr val="accent1"/>
                </a:solidFill>
              </a:rPr>
              <a:t>PASSION</a:t>
            </a:r>
            <a:r>
              <a:rPr lang="en-ES" dirty="0"/>
              <a:t> </a:t>
            </a:r>
            <a:br>
              <a:rPr lang="en-ES" dirty="0"/>
            </a:br>
            <a:r>
              <a:rPr lang="en-ES" dirty="0"/>
              <a:t>IS YOUR </a:t>
            </a:r>
            <a:r>
              <a:rPr lang="en-ES" dirty="0">
                <a:solidFill>
                  <a:schemeClr val="accent2"/>
                </a:solidFill>
              </a:rPr>
              <a:t>OPPORTUNITY</a:t>
            </a:r>
          </a:p>
        </p:txBody>
      </p:sp>
    </p:spTree>
    <p:extLst>
      <p:ext uri="{BB962C8B-B14F-4D97-AF65-F5344CB8AC3E}">
        <p14:creationId xmlns:p14="http://schemas.microsoft.com/office/powerpoint/2010/main" val="501777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2D9E37-3027-8A11-1EEC-64C22E1B261E}"/>
              </a:ext>
            </a:extLst>
          </p:cNvPr>
          <p:cNvSpPr>
            <a:spLocks noGrp="1"/>
          </p:cNvSpPr>
          <p:nvPr>
            <p:ph type="body" sz="quarter" idx="10"/>
          </p:nvPr>
        </p:nvSpPr>
        <p:spPr>
          <a:xfrm>
            <a:off x="3979719" y="4861367"/>
            <a:ext cx="4187536" cy="1452624"/>
          </a:xfrm>
        </p:spPr>
        <p:txBody>
          <a:bodyPr/>
          <a:lstStyle/>
          <a:p>
            <a:r>
              <a:rPr lang="en-GB" b="1" dirty="0"/>
              <a:t>England Ice Hockey</a:t>
            </a:r>
            <a:endParaRPr lang="en-ES" b="1" dirty="0"/>
          </a:p>
          <a:p>
            <a:r>
              <a:rPr lang="en-GB" dirty="0" err="1"/>
              <a:t>iceSheffield</a:t>
            </a:r>
            <a:r>
              <a:rPr lang="en-GB" dirty="0"/>
              <a:t>, Coleridge Road, Sheffield, S9 5DA</a:t>
            </a:r>
            <a:endParaRPr lang="en-ES" dirty="0"/>
          </a:p>
          <a:p>
            <a:r>
              <a:rPr lang="en-GB" dirty="0" err="1"/>
              <a:t>info@englandicehockey.com</a:t>
            </a:r>
            <a:endParaRPr lang="en-ES" dirty="0"/>
          </a:p>
          <a:p>
            <a:r>
              <a:rPr lang="en-GB" b="1" dirty="0">
                <a:solidFill>
                  <a:schemeClr val="tx1"/>
                </a:solidFill>
              </a:rPr>
              <a:t>e</a:t>
            </a:r>
            <a:r>
              <a:rPr lang="en-ES" b="1" dirty="0">
                <a:solidFill>
                  <a:schemeClr val="tx1"/>
                </a:solidFill>
              </a:rPr>
              <a:t>nglandicehockey.com</a:t>
            </a:r>
          </a:p>
        </p:txBody>
      </p:sp>
    </p:spTree>
    <p:extLst>
      <p:ext uri="{BB962C8B-B14F-4D97-AF65-F5344CB8AC3E}">
        <p14:creationId xmlns:p14="http://schemas.microsoft.com/office/powerpoint/2010/main" val="133546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C8A3EB-1521-1B07-FD30-22924069AB6F}"/>
              </a:ext>
            </a:extLst>
          </p:cNvPr>
          <p:cNvSpPr>
            <a:spLocks noGrp="1"/>
          </p:cNvSpPr>
          <p:nvPr>
            <p:ph type="body" sz="quarter" idx="11"/>
          </p:nvPr>
        </p:nvSpPr>
        <p:spPr/>
        <p:txBody>
          <a:bodyPr/>
          <a:lstStyle/>
          <a:p>
            <a:r>
              <a:rPr lang="en-GB" dirty="0"/>
              <a:t>Starting a club</a:t>
            </a:r>
            <a:endParaRPr lang="en-ES" dirty="0"/>
          </a:p>
        </p:txBody>
      </p:sp>
      <p:sp>
        <p:nvSpPr>
          <p:cNvPr id="4" name="Slide Number Placeholder 3">
            <a:extLst>
              <a:ext uri="{FF2B5EF4-FFF2-40B4-BE49-F238E27FC236}">
                <a16:creationId xmlns:a16="http://schemas.microsoft.com/office/drawing/2014/main" id="{B089992B-1D2F-2DD1-0D42-7AFE4C858E2B}"/>
              </a:ext>
            </a:extLst>
          </p:cNvPr>
          <p:cNvSpPr>
            <a:spLocks noGrp="1"/>
          </p:cNvSpPr>
          <p:nvPr>
            <p:ph type="sldNum" sz="quarter" idx="4"/>
          </p:nvPr>
        </p:nvSpPr>
        <p:spPr/>
        <p:txBody>
          <a:bodyPr/>
          <a:lstStyle/>
          <a:p>
            <a:fld id="{03C43DB7-A800-844E-9E29-D63495FFA513}" type="slidenum">
              <a:rPr lang="en-ES" smtClean="0"/>
              <a:pPr/>
              <a:t>2</a:t>
            </a:fld>
            <a:endParaRPr lang="en-ES" dirty="0"/>
          </a:p>
        </p:txBody>
      </p:sp>
    </p:spTree>
    <p:extLst>
      <p:ext uri="{BB962C8B-B14F-4D97-AF65-F5344CB8AC3E}">
        <p14:creationId xmlns:p14="http://schemas.microsoft.com/office/powerpoint/2010/main" val="215609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38286-B045-18D6-EF46-3B91339C2DE0}"/>
              </a:ext>
            </a:extLst>
          </p:cNvPr>
          <p:cNvSpPr>
            <a:spLocks noGrp="1"/>
          </p:cNvSpPr>
          <p:nvPr>
            <p:ph type="ctrTitle"/>
          </p:nvPr>
        </p:nvSpPr>
        <p:spPr>
          <a:xfrm>
            <a:off x="346075" y="904487"/>
            <a:ext cx="5749900" cy="948247"/>
          </a:xfrm>
        </p:spPr>
        <p:txBody>
          <a:bodyPr/>
          <a:lstStyle/>
          <a:p>
            <a:r>
              <a:rPr lang="en-GB" dirty="0"/>
              <a:t>Affiliation</a:t>
            </a:r>
            <a:endParaRPr lang="en-ES" dirty="0"/>
          </a:p>
        </p:txBody>
      </p:sp>
      <p:sp>
        <p:nvSpPr>
          <p:cNvPr id="4" name="Subtitle 3">
            <a:extLst>
              <a:ext uri="{FF2B5EF4-FFF2-40B4-BE49-F238E27FC236}">
                <a16:creationId xmlns:a16="http://schemas.microsoft.com/office/drawing/2014/main" id="{1126C329-D560-5551-5301-F901D53D8E56}"/>
              </a:ext>
            </a:extLst>
          </p:cNvPr>
          <p:cNvSpPr>
            <a:spLocks noGrp="1"/>
          </p:cNvSpPr>
          <p:nvPr>
            <p:ph type="subTitle" idx="1"/>
          </p:nvPr>
        </p:nvSpPr>
        <p:spPr>
          <a:xfrm>
            <a:off x="346075" y="2722418"/>
            <a:ext cx="5930034" cy="3501737"/>
          </a:xfrm>
        </p:spPr>
        <p:txBody>
          <a:bodyPr>
            <a:normAutofit fontScale="85000" lnSpcReduction="10000"/>
          </a:bodyPr>
          <a:lstStyle/>
          <a:p>
            <a:pPr>
              <a:lnSpc>
                <a:spcPct val="110000"/>
              </a:lnSpc>
            </a:pPr>
            <a:r>
              <a:rPr lang="en-GB" dirty="0"/>
              <a:t>Affiliation is free of charge and clubs and teams need to renew their affiliation each year to maintain membership. Benefits of affiliating with England Ice Hockey include:</a:t>
            </a:r>
          </a:p>
          <a:p>
            <a:pPr marL="285750" indent="-285750">
              <a:lnSpc>
                <a:spcPct val="110000"/>
              </a:lnSpc>
              <a:buFont typeface="Arial" panose="020B0604020202020204" pitchFamily="34" charset="0"/>
              <a:buChar char="•"/>
            </a:pPr>
            <a:r>
              <a:rPr lang="en-GB" dirty="0"/>
              <a:t>Combined Liability Insurance</a:t>
            </a:r>
          </a:p>
          <a:p>
            <a:pPr marL="285750" indent="-285750">
              <a:lnSpc>
                <a:spcPct val="110000"/>
              </a:lnSpc>
              <a:buFont typeface="Arial" panose="020B0604020202020204" pitchFamily="34" charset="0"/>
              <a:buChar char="•"/>
            </a:pPr>
            <a:r>
              <a:rPr lang="en-GB" dirty="0"/>
              <a:t>Access to compete in England Ice Hockey leagues and competitions</a:t>
            </a:r>
          </a:p>
          <a:p>
            <a:pPr marL="285750" indent="-285750">
              <a:lnSpc>
                <a:spcPct val="110000"/>
              </a:lnSpc>
              <a:buFont typeface="Arial" panose="020B0604020202020204" pitchFamily="34" charset="0"/>
              <a:buChar char="•"/>
            </a:pPr>
            <a:r>
              <a:rPr lang="en-GB" dirty="0"/>
              <a:t>Access for members to England Ice Hockey development and coaching and education pathways</a:t>
            </a:r>
          </a:p>
          <a:p>
            <a:pPr marL="285750" indent="-285750">
              <a:lnSpc>
                <a:spcPct val="110000"/>
              </a:lnSpc>
              <a:buFont typeface="Arial" panose="020B0604020202020204" pitchFamily="34" charset="0"/>
              <a:buChar char="•"/>
            </a:pPr>
            <a:r>
              <a:rPr lang="en-GB" dirty="0"/>
              <a:t>Dedicated club support</a:t>
            </a:r>
          </a:p>
          <a:p>
            <a:pPr marL="285750" indent="-285750">
              <a:lnSpc>
                <a:spcPct val="110000"/>
              </a:lnSpc>
              <a:buFont typeface="Arial" panose="020B0604020202020204" pitchFamily="34" charset="0"/>
              <a:buChar char="•"/>
            </a:pPr>
            <a:r>
              <a:rPr lang="en-GB" dirty="0"/>
              <a:t>Access to a wealth of resources for clubs</a:t>
            </a:r>
          </a:p>
          <a:p>
            <a:pPr marL="285750" indent="-285750">
              <a:lnSpc>
                <a:spcPct val="110000"/>
              </a:lnSpc>
              <a:buFont typeface="Arial" panose="020B0604020202020204" pitchFamily="34" charset="0"/>
              <a:buChar char="•"/>
            </a:pPr>
            <a:r>
              <a:rPr lang="en-GB" dirty="0"/>
              <a:t>Access to apply to host and attend tournaments and hockey camps</a:t>
            </a:r>
          </a:p>
          <a:p>
            <a:pPr marL="285750" indent="-285750">
              <a:lnSpc>
                <a:spcPct val="110000"/>
              </a:lnSpc>
              <a:buFont typeface="Arial" panose="020B0604020202020204" pitchFamily="34" charset="0"/>
              <a:buChar char="•"/>
            </a:pPr>
            <a:r>
              <a:rPr lang="en-GB" dirty="0"/>
              <a:t>Enforcement of the England Ice Hockey Code of Conduct &amp; Ethics and Discipline Procedure</a:t>
            </a:r>
          </a:p>
          <a:p>
            <a:pPr>
              <a:lnSpc>
                <a:spcPct val="110000"/>
              </a:lnSpc>
            </a:pPr>
            <a:r>
              <a:rPr lang="en-GB" dirty="0"/>
              <a:t>Please read the checklist on the following pages and contact </a:t>
            </a:r>
            <a:r>
              <a:rPr lang="en-GB" dirty="0">
                <a:hlinkClick r:id="rId2"/>
              </a:rPr>
              <a:t>info@englandicehockey.com</a:t>
            </a:r>
            <a:r>
              <a:rPr lang="en-GB" dirty="0"/>
              <a:t> to begin your affiliation with us.</a:t>
            </a:r>
          </a:p>
        </p:txBody>
      </p:sp>
      <p:sp>
        <p:nvSpPr>
          <p:cNvPr id="5" name="Text Placeholder 4">
            <a:extLst>
              <a:ext uri="{FF2B5EF4-FFF2-40B4-BE49-F238E27FC236}">
                <a16:creationId xmlns:a16="http://schemas.microsoft.com/office/drawing/2014/main" id="{6F349A3C-EE01-1A8D-C64A-D601AC4FDAF3}"/>
              </a:ext>
            </a:extLst>
          </p:cNvPr>
          <p:cNvSpPr>
            <a:spLocks noGrp="1"/>
          </p:cNvSpPr>
          <p:nvPr>
            <p:ph type="body" sz="quarter" idx="14"/>
          </p:nvPr>
        </p:nvSpPr>
        <p:spPr>
          <a:xfrm>
            <a:off x="346075" y="1952178"/>
            <a:ext cx="5749925" cy="1001712"/>
          </a:xfrm>
        </p:spPr>
        <p:txBody>
          <a:bodyPr>
            <a:normAutofit/>
          </a:bodyPr>
          <a:lstStyle/>
          <a:p>
            <a:r>
              <a:rPr lang="en-GB" dirty="0"/>
              <a:t>The first stage of starting a new club is gaining acceptance from England Ice Hockey to affiliate.</a:t>
            </a:r>
            <a:endParaRPr lang="en-ES" dirty="0"/>
          </a:p>
        </p:txBody>
      </p:sp>
      <p:sp>
        <p:nvSpPr>
          <p:cNvPr id="6" name="Slide Number Placeholder 5">
            <a:extLst>
              <a:ext uri="{FF2B5EF4-FFF2-40B4-BE49-F238E27FC236}">
                <a16:creationId xmlns:a16="http://schemas.microsoft.com/office/drawing/2014/main" id="{BA3996B5-2EAC-EAE7-0F35-7D868C3A1A6B}"/>
              </a:ext>
            </a:extLst>
          </p:cNvPr>
          <p:cNvSpPr>
            <a:spLocks noGrp="1"/>
          </p:cNvSpPr>
          <p:nvPr>
            <p:ph type="sldNum" sz="quarter" idx="12"/>
          </p:nvPr>
        </p:nvSpPr>
        <p:spPr/>
        <p:txBody>
          <a:bodyPr/>
          <a:lstStyle/>
          <a:p>
            <a:fld id="{03C43DB7-A800-844E-9E29-D63495FFA513}" type="slidenum">
              <a:rPr lang="en-ES" smtClean="0"/>
              <a:pPr/>
              <a:t>3</a:t>
            </a:fld>
            <a:endParaRPr lang="en-ES" dirty="0"/>
          </a:p>
        </p:txBody>
      </p:sp>
      <p:pic>
        <p:nvPicPr>
          <p:cNvPr id="9" name="Picture Placeholder 8" descr="A group of hockey players on ice&#10;&#10;Description automatically generated with low confidence">
            <a:extLst>
              <a:ext uri="{FF2B5EF4-FFF2-40B4-BE49-F238E27FC236}">
                <a16:creationId xmlns:a16="http://schemas.microsoft.com/office/drawing/2014/main" id="{648C38A3-B994-02F2-F11C-010B4B5F484A}"/>
              </a:ext>
            </a:extLst>
          </p:cNvPr>
          <p:cNvPicPr>
            <a:picLocks noGrp="1" noChangeAspect="1"/>
          </p:cNvPicPr>
          <p:nvPr>
            <p:ph type="pic" sz="quarter" idx="15"/>
          </p:nvPr>
        </p:nvPicPr>
        <p:blipFill>
          <a:blip r:embed="rId3"/>
          <a:srcRect l="16680" r="16680"/>
          <a:stretch>
            <a:fillRect/>
          </a:stretch>
        </p:blipFill>
        <p:spPr/>
      </p:pic>
    </p:spTree>
    <p:extLst>
      <p:ext uri="{BB962C8B-B14F-4D97-AF65-F5344CB8AC3E}">
        <p14:creationId xmlns:p14="http://schemas.microsoft.com/office/powerpoint/2010/main" val="4091588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E50C7-A12B-8829-1CF0-F40DFD818C9B}"/>
              </a:ext>
            </a:extLst>
          </p:cNvPr>
          <p:cNvSpPr>
            <a:spLocks noGrp="1"/>
          </p:cNvSpPr>
          <p:nvPr>
            <p:ph type="sldNum" sz="quarter" idx="12"/>
          </p:nvPr>
        </p:nvSpPr>
        <p:spPr/>
        <p:txBody>
          <a:bodyPr/>
          <a:lstStyle/>
          <a:p>
            <a:fld id="{03C43DB7-A800-844E-9E29-D63495FFA513}" type="slidenum">
              <a:rPr lang="en-ES" smtClean="0"/>
              <a:pPr/>
              <a:t>4</a:t>
            </a:fld>
            <a:endParaRPr lang="en-ES" dirty="0"/>
          </a:p>
        </p:txBody>
      </p:sp>
      <p:pic>
        <p:nvPicPr>
          <p:cNvPr id="9" name="Picture Placeholder 8" descr="A group of hockey players celebrating&#10;&#10;Description automatically generated with medium confidence">
            <a:extLst>
              <a:ext uri="{FF2B5EF4-FFF2-40B4-BE49-F238E27FC236}">
                <a16:creationId xmlns:a16="http://schemas.microsoft.com/office/drawing/2014/main" id="{8D0B01AE-3E27-B298-6FCF-A4D9E0677766}"/>
              </a:ext>
            </a:extLst>
          </p:cNvPr>
          <p:cNvPicPr>
            <a:picLocks noGrp="1" noChangeAspect="1"/>
          </p:cNvPicPr>
          <p:nvPr>
            <p:ph type="pic" sz="quarter" idx="13"/>
          </p:nvPr>
        </p:nvPicPr>
        <p:blipFill>
          <a:blip r:embed="rId2"/>
          <a:srcRect l="23074" r="23074"/>
          <a:stretch>
            <a:fillRect/>
          </a:stretch>
        </p:blipFill>
        <p:spPr>
          <a:xfrm>
            <a:off x="1514205" y="838"/>
            <a:ext cx="4803347" cy="6886641"/>
          </a:xfrm>
        </p:spPr>
      </p:pic>
      <p:sp>
        <p:nvSpPr>
          <p:cNvPr id="5" name="Title 4">
            <a:extLst>
              <a:ext uri="{FF2B5EF4-FFF2-40B4-BE49-F238E27FC236}">
                <a16:creationId xmlns:a16="http://schemas.microsoft.com/office/drawing/2014/main" id="{B4C6DFE3-DCB2-38BC-A853-F9D0439E1309}"/>
              </a:ext>
            </a:extLst>
          </p:cNvPr>
          <p:cNvSpPr>
            <a:spLocks noGrp="1"/>
          </p:cNvSpPr>
          <p:nvPr>
            <p:ph type="ctrTitle"/>
          </p:nvPr>
        </p:nvSpPr>
        <p:spPr>
          <a:xfrm>
            <a:off x="5957454" y="883727"/>
            <a:ext cx="5749900" cy="948247"/>
          </a:xfrm>
        </p:spPr>
        <p:txBody>
          <a:bodyPr/>
          <a:lstStyle/>
          <a:p>
            <a:r>
              <a:rPr lang="en-GB" dirty="0"/>
              <a:t>Affiliation checklist (part 1)</a:t>
            </a:r>
            <a:endParaRPr lang="en-ES" dirty="0"/>
          </a:p>
        </p:txBody>
      </p:sp>
      <p:sp>
        <p:nvSpPr>
          <p:cNvPr id="6" name="Subtitle 5">
            <a:extLst>
              <a:ext uri="{FF2B5EF4-FFF2-40B4-BE49-F238E27FC236}">
                <a16:creationId xmlns:a16="http://schemas.microsoft.com/office/drawing/2014/main" id="{7857A2A4-A7A2-424F-0C61-0C826189C9BB}"/>
              </a:ext>
            </a:extLst>
          </p:cNvPr>
          <p:cNvSpPr>
            <a:spLocks noGrp="1"/>
          </p:cNvSpPr>
          <p:nvPr>
            <p:ph type="subTitle" idx="1"/>
          </p:nvPr>
        </p:nvSpPr>
        <p:spPr>
          <a:xfrm>
            <a:off x="5818909" y="1940213"/>
            <a:ext cx="6026991" cy="5202958"/>
          </a:xfrm>
        </p:spPr>
        <p:txBody>
          <a:bodyPr>
            <a:noAutofit/>
          </a:bodyPr>
          <a:lstStyle/>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Recognised as any of the following:</a:t>
            </a:r>
          </a:p>
          <a:p>
            <a:pPr marL="742950" lvl="1" indent="-285750" algn="l">
              <a:lnSpc>
                <a:spcPct val="120000"/>
              </a:lnSpc>
              <a:buFont typeface="Arial" panose="020B0604020202020204" pitchFamily="34" charset="0"/>
              <a:buChar char="•"/>
            </a:pPr>
            <a:r>
              <a:rPr lang="en-GB" sz="1200" b="0" i="0" dirty="0">
                <a:solidFill>
                  <a:srgbClr val="212529"/>
                </a:solidFill>
                <a:effectLst/>
                <a:highlight>
                  <a:srgbClr val="FFFFFF"/>
                </a:highlight>
              </a:rPr>
              <a:t>Recognised by England Ice Hockey as entering an England Ice Hockey sanctioned league or competition (or approved as training only)</a:t>
            </a:r>
          </a:p>
          <a:p>
            <a:pPr marL="742950" lvl="1" indent="-285750" algn="l">
              <a:lnSpc>
                <a:spcPct val="120000"/>
              </a:lnSpc>
              <a:buFont typeface="Arial" panose="020B0604020202020204" pitchFamily="34" charset="0"/>
              <a:buChar char="•"/>
            </a:pPr>
            <a:r>
              <a:rPr lang="en-GB" sz="1200" b="0" i="0" dirty="0">
                <a:solidFill>
                  <a:srgbClr val="212529"/>
                </a:solidFill>
                <a:effectLst/>
                <a:highlight>
                  <a:srgbClr val="FFFFFF"/>
                </a:highlight>
              </a:rPr>
              <a:t>Officially affiliated with a university sporting section (BUIHA only)</a:t>
            </a:r>
          </a:p>
          <a:p>
            <a:pPr marL="742950" lvl="1" indent="-285750" algn="l">
              <a:lnSpc>
                <a:spcPct val="120000"/>
              </a:lnSpc>
              <a:buFont typeface="Arial" panose="020B0604020202020204" pitchFamily="34" charset="0"/>
              <a:buChar char="•"/>
            </a:pPr>
            <a:r>
              <a:rPr lang="en-GB" sz="1200" b="0" i="0" dirty="0">
                <a:solidFill>
                  <a:srgbClr val="212529"/>
                </a:solidFill>
                <a:effectLst/>
                <a:highlight>
                  <a:srgbClr val="FFFFFF"/>
                </a:highlight>
              </a:rPr>
              <a:t>Officially affiliated with the England Ice Hockey Recreational section</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Have a club committee consisting of a Chairperson, Secretary and Treasurer</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Have a Head Coach who is an England Ice Hockey licenced Level 2 Team Coach</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Have a Designated Safeguarding Lead if there are players aged under 18</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Have a bank account with appropriate signatories</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Have a suitable venue for playing ice hockey which appears on the England Ice Hockey approved venue list</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Ensure your Club members are also registered as England Ice Hockey members. Clubs must submit an initial membership database of a minimum of 14 persons.</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Acknowledge and adhere to England Ice Hockey policies</a:t>
            </a:r>
          </a:p>
        </p:txBody>
      </p:sp>
    </p:spTree>
    <p:extLst>
      <p:ext uri="{BB962C8B-B14F-4D97-AF65-F5344CB8AC3E}">
        <p14:creationId xmlns:p14="http://schemas.microsoft.com/office/powerpoint/2010/main" val="1662849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E50C7-A12B-8829-1CF0-F40DFD818C9B}"/>
              </a:ext>
            </a:extLst>
          </p:cNvPr>
          <p:cNvSpPr>
            <a:spLocks noGrp="1"/>
          </p:cNvSpPr>
          <p:nvPr>
            <p:ph type="sldNum" sz="quarter" idx="12"/>
          </p:nvPr>
        </p:nvSpPr>
        <p:spPr/>
        <p:txBody>
          <a:bodyPr/>
          <a:lstStyle/>
          <a:p>
            <a:fld id="{03C43DB7-A800-844E-9E29-D63495FFA513}" type="slidenum">
              <a:rPr lang="en-ES" smtClean="0"/>
              <a:pPr/>
              <a:t>5</a:t>
            </a:fld>
            <a:endParaRPr lang="en-ES" dirty="0"/>
          </a:p>
        </p:txBody>
      </p:sp>
      <p:pic>
        <p:nvPicPr>
          <p:cNvPr id="9" name="Picture Placeholder 8" descr="A group of hockey players celebrating&#10;&#10;Description automatically generated with medium confidence">
            <a:extLst>
              <a:ext uri="{FF2B5EF4-FFF2-40B4-BE49-F238E27FC236}">
                <a16:creationId xmlns:a16="http://schemas.microsoft.com/office/drawing/2014/main" id="{8D0B01AE-3E27-B298-6FCF-A4D9E0677766}"/>
              </a:ext>
            </a:extLst>
          </p:cNvPr>
          <p:cNvPicPr>
            <a:picLocks noGrp="1" noChangeAspect="1"/>
          </p:cNvPicPr>
          <p:nvPr>
            <p:ph type="pic" sz="quarter" idx="13"/>
          </p:nvPr>
        </p:nvPicPr>
        <p:blipFill>
          <a:blip r:embed="rId2"/>
          <a:srcRect l="23074" r="23074"/>
          <a:stretch>
            <a:fillRect/>
          </a:stretch>
        </p:blipFill>
        <p:spPr>
          <a:xfrm>
            <a:off x="1514205" y="-25666"/>
            <a:ext cx="4803347" cy="6886641"/>
          </a:xfrm>
        </p:spPr>
      </p:pic>
      <p:sp>
        <p:nvSpPr>
          <p:cNvPr id="5" name="Title 4">
            <a:extLst>
              <a:ext uri="{FF2B5EF4-FFF2-40B4-BE49-F238E27FC236}">
                <a16:creationId xmlns:a16="http://schemas.microsoft.com/office/drawing/2014/main" id="{B4C6DFE3-DCB2-38BC-A853-F9D0439E1309}"/>
              </a:ext>
            </a:extLst>
          </p:cNvPr>
          <p:cNvSpPr>
            <a:spLocks noGrp="1"/>
          </p:cNvSpPr>
          <p:nvPr>
            <p:ph type="ctrTitle"/>
          </p:nvPr>
        </p:nvSpPr>
        <p:spPr>
          <a:xfrm>
            <a:off x="5953991" y="879011"/>
            <a:ext cx="5749900" cy="948247"/>
          </a:xfrm>
        </p:spPr>
        <p:txBody>
          <a:bodyPr/>
          <a:lstStyle/>
          <a:p>
            <a:r>
              <a:rPr lang="en-GB" dirty="0"/>
              <a:t>Affiliation checklist (part 2)</a:t>
            </a:r>
            <a:endParaRPr lang="en-ES" dirty="0"/>
          </a:p>
        </p:txBody>
      </p:sp>
      <p:sp>
        <p:nvSpPr>
          <p:cNvPr id="6" name="Subtitle 5">
            <a:extLst>
              <a:ext uri="{FF2B5EF4-FFF2-40B4-BE49-F238E27FC236}">
                <a16:creationId xmlns:a16="http://schemas.microsoft.com/office/drawing/2014/main" id="{7857A2A4-A7A2-424F-0C61-0C826189C9BB}"/>
              </a:ext>
            </a:extLst>
          </p:cNvPr>
          <p:cNvSpPr>
            <a:spLocks noGrp="1"/>
          </p:cNvSpPr>
          <p:nvPr>
            <p:ph type="subTitle" idx="1"/>
          </p:nvPr>
        </p:nvSpPr>
        <p:spPr>
          <a:xfrm>
            <a:off x="5953991" y="1827258"/>
            <a:ext cx="6026991" cy="5202958"/>
          </a:xfrm>
        </p:spPr>
        <p:txBody>
          <a:bodyPr vert="horz" lIns="91440" tIns="45720" rIns="91440" bIns="45720" numCol="1" spcCol="360000" rtlCol="0" anchor="t">
            <a:noAutofit/>
          </a:bodyPr>
          <a:lstStyle/>
          <a:p>
            <a:pPr algn="l">
              <a:lnSpc>
                <a:spcPct val="120000"/>
              </a:lnSpc>
            </a:pPr>
            <a:r>
              <a:rPr lang="en-GB" sz="1200" b="0" i="0" dirty="0">
                <a:solidFill>
                  <a:srgbClr val="212529"/>
                </a:solidFill>
                <a:effectLst/>
                <a:highlight>
                  <a:srgbClr val="FFFFFF"/>
                </a:highlight>
              </a:rPr>
              <a:t>Clubs must also:</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Publish its legal name, form (e.g. unincorporated association, company limited by shares or guarantee etc) and any identifier (e.g. company number). In addition, for those clubs that are owned, the club shall also publish the identities of the owner.</a:t>
            </a:r>
          </a:p>
          <a:p>
            <a:pPr marL="285750" indent="-285750">
              <a:lnSpc>
                <a:spcPct val="120000"/>
              </a:lnSpc>
              <a:buFont typeface="Arial" panose="020B0604020202020204" pitchFamily="34" charset="0"/>
              <a:buChar char="•"/>
            </a:pPr>
            <a:r>
              <a:rPr lang="en-GB" sz="1200" b="0" i="0" dirty="0">
                <a:solidFill>
                  <a:srgbClr val="212529"/>
                </a:solidFill>
                <a:effectLst/>
                <a:highlight>
                  <a:srgbClr val="FFFFFF"/>
                </a:highlight>
              </a:rPr>
              <a:t>Submit a digital copy of the club/team logo, to be approved </a:t>
            </a:r>
            <a:r>
              <a:rPr lang="en-GB" sz="1200" dirty="0">
                <a:solidFill>
                  <a:srgbClr val="212529"/>
                </a:solidFill>
                <a:highlight>
                  <a:srgbClr val="FFFFFF"/>
                </a:highlight>
              </a:rPr>
              <a:t>by England</a:t>
            </a:r>
            <a:r>
              <a:rPr lang="en-GB" sz="1200" b="0" i="0" dirty="0">
                <a:solidFill>
                  <a:srgbClr val="212529"/>
                </a:solidFill>
                <a:effectLst/>
                <a:highlight>
                  <a:srgbClr val="FFFFFF"/>
                </a:highlight>
              </a:rPr>
              <a:t> Ice Hockey</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Submit a digital copy of the team strip, to be approved by England Ice Hockey</a:t>
            </a:r>
            <a:endParaRPr lang="en-GB" sz="1200" b="0" i="0" dirty="0">
              <a:solidFill>
                <a:srgbClr val="212529"/>
              </a:solidFill>
              <a:effectLst/>
              <a:highlight>
                <a:srgbClr val="FFFFFF"/>
              </a:highlight>
              <a:cs typeface="Arial"/>
            </a:endParaRP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Submit a copy of the public liability insurance from the club’s ice rink</a:t>
            </a: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Be committed to maintain and develop the spirit of the game</a:t>
            </a:r>
          </a:p>
          <a:p>
            <a:pPr marL="285750" indent="-285750" algn="l">
              <a:lnSpc>
                <a:spcPct val="120000"/>
              </a:lnSpc>
              <a:buFont typeface="Arial" panose="020B0604020202020204" pitchFamily="34" charset="0"/>
              <a:buChar char="•"/>
            </a:pPr>
            <a:r>
              <a:rPr lang="en-GB" sz="1200" dirty="0">
                <a:solidFill>
                  <a:srgbClr val="212529"/>
                </a:solidFill>
                <a:highlight>
                  <a:srgbClr val="FFFFFF"/>
                </a:highlight>
              </a:rPr>
              <a:t>Be able to provide an ice time contract demonstrating they are able to fulfil their fixture responsibilities.</a:t>
            </a:r>
            <a:endParaRPr lang="en-GB" sz="1200" b="0" i="0" dirty="0">
              <a:solidFill>
                <a:srgbClr val="212529"/>
              </a:solidFill>
              <a:effectLst/>
              <a:highlight>
                <a:srgbClr val="FFFFFF"/>
              </a:highlight>
            </a:endParaRPr>
          </a:p>
          <a:p>
            <a:pPr marL="285750" indent="-285750" algn="l">
              <a:lnSpc>
                <a:spcPct val="120000"/>
              </a:lnSpc>
              <a:buFont typeface="Arial" panose="020B0604020202020204" pitchFamily="34" charset="0"/>
              <a:buChar char="•"/>
            </a:pPr>
            <a:r>
              <a:rPr lang="en-GB" sz="1200" b="0" i="0" dirty="0">
                <a:solidFill>
                  <a:srgbClr val="212529"/>
                </a:solidFill>
                <a:effectLst/>
                <a:highlight>
                  <a:srgbClr val="FFFFFF"/>
                </a:highlight>
              </a:rPr>
              <a:t>Promote England Ice Hockey at all times</a:t>
            </a:r>
          </a:p>
          <a:p>
            <a:pPr>
              <a:lnSpc>
                <a:spcPct val="120000"/>
              </a:lnSpc>
            </a:pPr>
            <a:r>
              <a:rPr lang="en-GB" sz="1200" dirty="0">
                <a:solidFill>
                  <a:srgbClr val="212529"/>
                </a:solidFill>
                <a:highlight>
                  <a:srgbClr val="FFFFFF"/>
                </a:highlight>
              </a:rPr>
              <a:t>Any club affiliating with England Ice Hockey (EIH) a</a:t>
            </a:r>
            <a:r>
              <a:rPr lang="en-GB" sz="1200" b="0" i="0" dirty="0">
                <a:solidFill>
                  <a:srgbClr val="212529"/>
                </a:solidFill>
                <a:effectLst/>
                <a:highlight>
                  <a:srgbClr val="FFFFFF"/>
                </a:highlight>
              </a:rPr>
              <a:t>cknowledges that, in the event of EIH insolvency, they can be called upon to guarantee the debts of the association to the sum of £50.00 (Fifty Pounds).</a:t>
            </a:r>
          </a:p>
          <a:p>
            <a:pPr algn="l">
              <a:lnSpc>
                <a:spcPct val="120000"/>
              </a:lnSpc>
            </a:pPr>
            <a:endParaRPr lang="en-GB" sz="1200" b="0" i="0" dirty="0">
              <a:solidFill>
                <a:srgbClr val="212529"/>
              </a:solidFill>
              <a:effectLst/>
              <a:highlight>
                <a:srgbClr val="FFFFFF"/>
              </a:highlight>
            </a:endParaRPr>
          </a:p>
        </p:txBody>
      </p:sp>
    </p:spTree>
    <p:extLst>
      <p:ext uri="{BB962C8B-B14F-4D97-AF65-F5344CB8AC3E}">
        <p14:creationId xmlns:p14="http://schemas.microsoft.com/office/powerpoint/2010/main" val="2888286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0119B9-1C93-334C-4C5D-C8A0DF0EE350}"/>
              </a:ext>
            </a:extLst>
          </p:cNvPr>
          <p:cNvSpPr>
            <a:spLocks noGrp="1"/>
          </p:cNvSpPr>
          <p:nvPr>
            <p:ph type="ctrTitle"/>
          </p:nvPr>
        </p:nvSpPr>
        <p:spPr>
          <a:xfrm>
            <a:off x="501939" y="1008396"/>
            <a:ext cx="5749900" cy="948247"/>
          </a:xfrm>
        </p:spPr>
        <p:txBody>
          <a:bodyPr>
            <a:normAutofit fontScale="90000"/>
          </a:bodyPr>
          <a:lstStyle/>
          <a:p>
            <a:r>
              <a:rPr lang="en-GB" dirty="0"/>
              <a:t>The importance of good governance</a:t>
            </a:r>
            <a:endParaRPr lang="en-ES" dirty="0"/>
          </a:p>
        </p:txBody>
      </p:sp>
      <p:sp>
        <p:nvSpPr>
          <p:cNvPr id="4" name="Subtitle 3">
            <a:extLst>
              <a:ext uri="{FF2B5EF4-FFF2-40B4-BE49-F238E27FC236}">
                <a16:creationId xmlns:a16="http://schemas.microsoft.com/office/drawing/2014/main" id="{7D62BB30-1660-8526-025B-872257BA3471}"/>
              </a:ext>
            </a:extLst>
          </p:cNvPr>
          <p:cNvSpPr>
            <a:spLocks noGrp="1"/>
          </p:cNvSpPr>
          <p:nvPr>
            <p:ph type="subTitle" idx="1"/>
          </p:nvPr>
        </p:nvSpPr>
        <p:spPr>
          <a:xfrm>
            <a:off x="501938" y="2826417"/>
            <a:ext cx="6466753" cy="2930145"/>
          </a:xfrm>
        </p:spPr>
        <p:txBody>
          <a:bodyPr>
            <a:noAutofit/>
          </a:bodyPr>
          <a:lstStyle/>
          <a:p>
            <a:pPr marL="285750" indent="-285750" algn="l" rtl="0" fontAlgn="base">
              <a:lnSpc>
                <a:spcPct val="120000"/>
              </a:lnSpc>
              <a:buFont typeface="Arial" panose="020B0604020202020204" pitchFamily="34" charset="0"/>
              <a:buChar char="•"/>
            </a:pPr>
            <a:r>
              <a:rPr lang="en-GB" dirty="0">
                <a:solidFill>
                  <a:srgbClr val="000000"/>
                </a:solidFill>
                <a:highlight>
                  <a:srgbClr val="FFFFFF"/>
                </a:highlight>
                <a:latin typeface="Arial" panose="020B0604020202020204" pitchFamily="34" charset="0"/>
              </a:rPr>
              <a:t>It h</a:t>
            </a:r>
            <a:r>
              <a:rPr lang="en-GB" b="0" i="0" dirty="0">
                <a:solidFill>
                  <a:srgbClr val="000000"/>
                </a:solidFill>
                <a:effectLst/>
                <a:highlight>
                  <a:srgbClr val="FFFFFF"/>
                </a:highlight>
                <a:latin typeface="Arial" panose="020B0604020202020204" pitchFamily="34" charset="0"/>
              </a:rPr>
              <a:t>elps to implement robust and reliable systems, processes, and policies. </a:t>
            </a:r>
          </a:p>
          <a:p>
            <a:pPr marL="285750" indent="-285750" algn="l" rtl="0" fontAlgn="base">
              <a:lnSpc>
                <a:spcPct val="120000"/>
              </a:lnSpc>
              <a:buFont typeface="Arial" panose="020B0604020202020204" pitchFamily="34" charset="0"/>
              <a:buChar char="•"/>
            </a:pPr>
            <a:r>
              <a:rPr lang="en-GB" dirty="0">
                <a:solidFill>
                  <a:srgbClr val="000000"/>
                </a:solidFill>
                <a:highlight>
                  <a:srgbClr val="FFFFFF"/>
                </a:highlight>
                <a:latin typeface="Arial" panose="020B0604020202020204" pitchFamily="34" charset="0"/>
              </a:rPr>
              <a:t>It c</a:t>
            </a:r>
            <a:r>
              <a:rPr lang="en-GB" b="0" i="0" dirty="0">
                <a:solidFill>
                  <a:srgbClr val="000000"/>
                </a:solidFill>
                <a:effectLst/>
                <a:highlight>
                  <a:srgbClr val="FFFFFF"/>
                </a:highlight>
                <a:latin typeface="Arial" panose="020B0604020202020204" pitchFamily="34" charset="0"/>
              </a:rPr>
              <a:t>reates an open and transparent decision making and reporting processe</a:t>
            </a:r>
            <a:r>
              <a:rPr lang="en-GB" dirty="0">
                <a:solidFill>
                  <a:srgbClr val="000000"/>
                </a:solidFill>
                <a:highlight>
                  <a:srgbClr val="FFFFFF"/>
                </a:highlight>
                <a:latin typeface="Arial" panose="020B0604020202020204" pitchFamily="34" charset="0"/>
              </a:rPr>
              <a:t>s.</a:t>
            </a:r>
            <a:endParaRPr lang="en-GB" b="0" i="0" dirty="0">
              <a:solidFill>
                <a:srgbClr val="000000"/>
              </a:solidFill>
              <a:effectLst/>
              <a:highlight>
                <a:srgbClr val="FFFFFF"/>
              </a:highlight>
              <a:latin typeface="Arial" panose="020B0604020202020204" pitchFamily="34" charset="0"/>
            </a:endParaRPr>
          </a:p>
          <a:p>
            <a:pPr marL="285750" indent="-285750" algn="l" rtl="0" fontAlgn="base">
              <a:lnSpc>
                <a:spcPct val="120000"/>
              </a:lnSpc>
              <a:buFont typeface="Arial" panose="020B0604020202020204" pitchFamily="34" charset="0"/>
              <a:buChar char="•"/>
            </a:pPr>
            <a:r>
              <a:rPr lang="en-GB" b="0" i="0" dirty="0">
                <a:solidFill>
                  <a:srgbClr val="000000"/>
                </a:solidFill>
                <a:effectLst/>
                <a:highlight>
                  <a:srgbClr val="FFFFFF"/>
                </a:highlight>
                <a:latin typeface="Arial" panose="020B0604020202020204" pitchFamily="34" charset="0"/>
              </a:rPr>
              <a:t>It ensures clubs can make decisions about their activity and future more effectively.</a:t>
            </a:r>
          </a:p>
          <a:p>
            <a:pPr marL="285750" indent="-285750" algn="l" rtl="0" fontAlgn="base">
              <a:lnSpc>
                <a:spcPct val="120000"/>
              </a:lnSpc>
              <a:buFont typeface="Arial" panose="020B0604020202020204" pitchFamily="34" charset="0"/>
              <a:buChar char="•"/>
            </a:pPr>
            <a:r>
              <a:rPr lang="en-GB" b="0" i="0" dirty="0">
                <a:solidFill>
                  <a:srgbClr val="000000"/>
                </a:solidFill>
                <a:effectLst/>
                <a:highlight>
                  <a:srgbClr val="FFFFFF"/>
                </a:highlight>
                <a:latin typeface="Arial" panose="020B0604020202020204" pitchFamily="34" charset="0"/>
              </a:rPr>
              <a:t>It increases the professionalism of the club and sport, crucial for gaining funding and sponsors.</a:t>
            </a:r>
          </a:p>
          <a:p>
            <a:pPr marL="285750" indent="-285750" algn="l" rtl="0" fontAlgn="base">
              <a:lnSpc>
                <a:spcPct val="120000"/>
              </a:lnSpc>
              <a:buFont typeface="Arial" panose="020B0604020202020204" pitchFamily="34" charset="0"/>
              <a:buChar char="•"/>
            </a:pPr>
            <a:r>
              <a:rPr lang="en-GB" b="0" i="0" dirty="0">
                <a:solidFill>
                  <a:srgbClr val="000000"/>
                </a:solidFill>
                <a:effectLst/>
                <a:highlight>
                  <a:srgbClr val="FFFFFF"/>
                </a:highlight>
                <a:latin typeface="Arial" panose="020B0604020202020204" pitchFamily="34" charset="0"/>
              </a:rPr>
              <a:t>Holding an AGM helps ensure you take decisions which are inclusive and enable individuals from different backgrounds to contribute fully. </a:t>
            </a:r>
          </a:p>
        </p:txBody>
      </p:sp>
      <p:sp>
        <p:nvSpPr>
          <p:cNvPr id="5" name="Text Placeholder 4">
            <a:extLst>
              <a:ext uri="{FF2B5EF4-FFF2-40B4-BE49-F238E27FC236}">
                <a16:creationId xmlns:a16="http://schemas.microsoft.com/office/drawing/2014/main" id="{39E6BEC7-2B59-7FCD-13E9-1831DE55F6C9}"/>
              </a:ext>
            </a:extLst>
          </p:cNvPr>
          <p:cNvSpPr>
            <a:spLocks noGrp="1"/>
          </p:cNvSpPr>
          <p:nvPr>
            <p:ph type="body" sz="quarter" idx="14"/>
          </p:nvPr>
        </p:nvSpPr>
        <p:spPr>
          <a:xfrm>
            <a:off x="501939" y="2056087"/>
            <a:ext cx="5749925" cy="1001712"/>
          </a:xfrm>
        </p:spPr>
        <p:txBody>
          <a:bodyPr/>
          <a:lstStyle/>
          <a:p>
            <a:r>
              <a:rPr lang="en-GB" dirty="0"/>
              <a:t>Having a strong committee with robust policies and procedures is crucial for good governance.</a:t>
            </a:r>
          </a:p>
        </p:txBody>
      </p:sp>
      <p:sp>
        <p:nvSpPr>
          <p:cNvPr id="6" name="Slide Number Placeholder 5">
            <a:extLst>
              <a:ext uri="{FF2B5EF4-FFF2-40B4-BE49-F238E27FC236}">
                <a16:creationId xmlns:a16="http://schemas.microsoft.com/office/drawing/2014/main" id="{FBB2EC8D-1846-EC33-EB87-BC4F94B47AB6}"/>
              </a:ext>
            </a:extLst>
          </p:cNvPr>
          <p:cNvSpPr>
            <a:spLocks noGrp="1"/>
          </p:cNvSpPr>
          <p:nvPr>
            <p:ph type="sldNum" sz="quarter" idx="12"/>
          </p:nvPr>
        </p:nvSpPr>
        <p:spPr/>
        <p:txBody>
          <a:bodyPr/>
          <a:lstStyle/>
          <a:p>
            <a:fld id="{03C43DB7-A800-844E-9E29-D63495FFA513}" type="slidenum">
              <a:rPr lang="en-ES" smtClean="0"/>
              <a:pPr/>
              <a:t>6</a:t>
            </a:fld>
            <a:endParaRPr lang="en-ES" dirty="0"/>
          </a:p>
        </p:txBody>
      </p:sp>
      <p:pic>
        <p:nvPicPr>
          <p:cNvPr id="9" name="Picture Placeholder 8" descr="A group of hockey players on ice&#10;&#10;Description automatically generated with low confidence">
            <a:extLst>
              <a:ext uri="{FF2B5EF4-FFF2-40B4-BE49-F238E27FC236}">
                <a16:creationId xmlns:a16="http://schemas.microsoft.com/office/drawing/2014/main" id="{8B425CC0-5F8E-7A2F-50C2-F02DAB25404C}"/>
              </a:ext>
            </a:extLst>
          </p:cNvPr>
          <p:cNvPicPr>
            <a:picLocks noGrp="1" noChangeAspect="1"/>
          </p:cNvPicPr>
          <p:nvPr>
            <p:ph type="pic" sz="quarter" idx="13"/>
          </p:nvPr>
        </p:nvPicPr>
        <p:blipFill>
          <a:blip r:embed="rId2"/>
          <a:srcRect l="23935" r="23935"/>
          <a:stretch>
            <a:fillRect/>
          </a:stretch>
        </p:blipFill>
        <p:spPr/>
      </p:pic>
    </p:spTree>
    <p:extLst>
      <p:ext uri="{BB962C8B-B14F-4D97-AF65-F5344CB8AC3E}">
        <p14:creationId xmlns:p14="http://schemas.microsoft.com/office/powerpoint/2010/main" val="4112229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A51849-CF81-0032-3325-527F3637880D}"/>
              </a:ext>
            </a:extLst>
          </p:cNvPr>
          <p:cNvSpPr>
            <a:spLocks noGrp="1"/>
          </p:cNvSpPr>
          <p:nvPr>
            <p:ph type="sldNum" sz="quarter" idx="12"/>
          </p:nvPr>
        </p:nvSpPr>
        <p:spPr/>
        <p:txBody>
          <a:bodyPr/>
          <a:lstStyle/>
          <a:p>
            <a:fld id="{03C43DB7-A800-844E-9E29-D63495FFA513}" type="slidenum">
              <a:rPr lang="en-ES" smtClean="0"/>
              <a:t>7</a:t>
            </a:fld>
            <a:endParaRPr lang="en-ES"/>
          </a:p>
        </p:txBody>
      </p:sp>
      <p:sp>
        <p:nvSpPr>
          <p:cNvPr id="4" name="Title 3">
            <a:extLst>
              <a:ext uri="{FF2B5EF4-FFF2-40B4-BE49-F238E27FC236}">
                <a16:creationId xmlns:a16="http://schemas.microsoft.com/office/drawing/2014/main" id="{84EE0619-BD04-BE25-628E-AE051C4513C6}"/>
              </a:ext>
            </a:extLst>
          </p:cNvPr>
          <p:cNvSpPr>
            <a:spLocks noGrp="1"/>
          </p:cNvSpPr>
          <p:nvPr>
            <p:ph type="ctrTitle"/>
          </p:nvPr>
        </p:nvSpPr>
        <p:spPr>
          <a:xfrm>
            <a:off x="6091567" y="665018"/>
            <a:ext cx="5749900" cy="948247"/>
          </a:xfrm>
        </p:spPr>
        <p:txBody>
          <a:bodyPr/>
          <a:lstStyle/>
          <a:p>
            <a:r>
              <a:rPr lang="en-GB" dirty="0"/>
              <a:t>Good governance checklist</a:t>
            </a:r>
            <a:endParaRPr lang="en-ES" dirty="0"/>
          </a:p>
        </p:txBody>
      </p:sp>
      <p:sp>
        <p:nvSpPr>
          <p:cNvPr id="5" name="Subtitle 4">
            <a:extLst>
              <a:ext uri="{FF2B5EF4-FFF2-40B4-BE49-F238E27FC236}">
                <a16:creationId xmlns:a16="http://schemas.microsoft.com/office/drawing/2014/main" id="{EE84F03B-5BF1-72A4-E82E-A2A541C9C1FA}"/>
              </a:ext>
            </a:extLst>
          </p:cNvPr>
          <p:cNvSpPr>
            <a:spLocks noGrp="1"/>
          </p:cNvSpPr>
          <p:nvPr>
            <p:ph type="subTitle" idx="1"/>
          </p:nvPr>
        </p:nvSpPr>
        <p:spPr>
          <a:xfrm>
            <a:off x="6091592" y="2628901"/>
            <a:ext cx="5749900" cy="3564082"/>
          </a:xfrm>
        </p:spPr>
        <p:txBody>
          <a:bodyPr>
            <a:normAutofit fontScale="92500" lnSpcReduction="20000"/>
          </a:bodyPr>
          <a:lstStyle/>
          <a:p>
            <a:pPr marL="285750" indent="-285750">
              <a:buFont typeface="Arial" panose="020B0604020202020204" pitchFamily="34" charset="0"/>
              <a:buChar char="•"/>
            </a:pPr>
            <a:r>
              <a:rPr lang="en-GB" dirty="0"/>
              <a:t>Club constitution </a:t>
            </a:r>
          </a:p>
          <a:p>
            <a:pPr marL="285750" indent="-285750">
              <a:buFont typeface="Arial" panose="020B0604020202020204" pitchFamily="34" charset="0"/>
              <a:buChar char="•"/>
            </a:pPr>
            <a:r>
              <a:rPr lang="en-GB" dirty="0"/>
              <a:t>Committee role descriptions</a:t>
            </a:r>
          </a:p>
          <a:p>
            <a:pPr marL="285750" indent="-285750">
              <a:buFont typeface="Arial" panose="020B0604020202020204" pitchFamily="34" charset="0"/>
              <a:buChar char="•"/>
            </a:pPr>
            <a:r>
              <a:rPr lang="en-GB" dirty="0"/>
              <a:t>Code of conduct for players, coaches, volunteers and parents</a:t>
            </a:r>
          </a:p>
          <a:p>
            <a:pPr marL="285750" indent="-285750">
              <a:buFont typeface="Arial" panose="020B0604020202020204" pitchFamily="34" charset="0"/>
              <a:buChar char="•"/>
            </a:pPr>
            <a:r>
              <a:rPr lang="en-GB" dirty="0"/>
              <a:t>Safeguarding policy</a:t>
            </a:r>
          </a:p>
          <a:p>
            <a:pPr marL="285750" indent="-285750">
              <a:buFont typeface="Arial" panose="020B0604020202020204" pitchFamily="34" charset="0"/>
              <a:buChar char="•"/>
            </a:pPr>
            <a:r>
              <a:rPr lang="en-GB" dirty="0"/>
              <a:t>Risk assessment</a:t>
            </a:r>
          </a:p>
          <a:p>
            <a:pPr marL="285750" indent="-285750">
              <a:buFont typeface="Arial" panose="020B0604020202020204" pitchFamily="34" charset="0"/>
              <a:buChar char="•"/>
            </a:pPr>
            <a:r>
              <a:rPr lang="en-GB" dirty="0"/>
              <a:t>Medical emergency action plan</a:t>
            </a:r>
          </a:p>
          <a:p>
            <a:pPr marL="285750" indent="-285750">
              <a:buFont typeface="Arial" panose="020B0604020202020204" pitchFamily="34" charset="0"/>
              <a:buChar char="•"/>
            </a:pPr>
            <a:r>
              <a:rPr lang="en-GB" dirty="0"/>
              <a:t>Health and safety policy</a:t>
            </a:r>
          </a:p>
          <a:p>
            <a:pPr marL="285750" indent="-285750">
              <a:buFont typeface="Arial" panose="020B0604020202020204" pitchFamily="34" charset="0"/>
              <a:buChar char="•"/>
            </a:pPr>
            <a:r>
              <a:rPr lang="en-GB" dirty="0"/>
              <a:t>Privacy policy</a:t>
            </a:r>
          </a:p>
          <a:p>
            <a:pPr marL="285750" indent="-285750">
              <a:buFont typeface="Arial" panose="020B0604020202020204" pitchFamily="34" charset="0"/>
              <a:buChar char="•"/>
            </a:pPr>
            <a:r>
              <a:rPr lang="en-GB" dirty="0"/>
              <a:t>Membership terms and conditions (recommended)</a:t>
            </a:r>
          </a:p>
          <a:p>
            <a:pPr marL="285750" indent="-285750">
              <a:buFont typeface="Arial" panose="020B0604020202020204" pitchFamily="34" charset="0"/>
              <a:buChar char="•"/>
            </a:pPr>
            <a:r>
              <a:rPr lang="en-GB" dirty="0"/>
              <a:t>Equality, diversity and inclusion statement / policy (recommended)</a:t>
            </a:r>
          </a:p>
          <a:p>
            <a:pPr marL="285750" indent="-285750">
              <a:buFont typeface="Arial" panose="020B0604020202020204" pitchFamily="34" charset="0"/>
              <a:buChar char="•"/>
            </a:pPr>
            <a:r>
              <a:rPr lang="en-GB" dirty="0"/>
              <a:t>Accident and incident reporting form</a:t>
            </a:r>
          </a:p>
          <a:p>
            <a:pPr marL="285750" indent="-285750">
              <a:buFont typeface="Arial" panose="020B0604020202020204" pitchFamily="34" charset="0"/>
              <a:buChar char="•"/>
            </a:pPr>
            <a:r>
              <a:rPr lang="en-GB" dirty="0"/>
              <a:t>Club volunteer agreement</a:t>
            </a:r>
          </a:p>
          <a:p>
            <a:pPr marL="285750" indent="-285750">
              <a:buFont typeface="Arial" panose="020B0604020202020204" pitchFamily="34" charset="0"/>
              <a:buChar char="•"/>
            </a:pPr>
            <a:r>
              <a:rPr lang="en-GB" dirty="0"/>
              <a:t>Communications plan</a:t>
            </a:r>
          </a:p>
          <a:p>
            <a:endParaRPr lang="en-GB" dirty="0"/>
          </a:p>
          <a:p>
            <a:endParaRPr lang="en-GB" dirty="0"/>
          </a:p>
        </p:txBody>
      </p:sp>
      <p:pic>
        <p:nvPicPr>
          <p:cNvPr id="9" name="Picture Placeholder 8">
            <a:extLst>
              <a:ext uri="{FF2B5EF4-FFF2-40B4-BE49-F238E27FC236}">
                <a16:creationId xmlns:a16="http://schemas.microsoft.com/office/drawing/2014/main" id="{21DAFC58-C66B-662C-8DA8-1D0996B596BC}"/>
              </a:ext>
            </a:extLst>
          </p:cNvPr>
          <p:cNvPicPr>
            <a:picLocks noGrp="1" noChangeAspect="1"/>
          </p:cNvPicPr>
          <p:nvPr>
            <p:ph type="pic" sz="quarter" idx="13"/>
          </p:nvPr>
        </p:nvPicPr>
        <p:blipFill>
          <a:blip r:embed="rId2"/>
          <a:srcRect l="20363" r="20363"/>
          <a:stretch/>
        </p:blipFill>
        <p:spPr/>
      </p:pic>
      <p:sp>
        <p:nvSpPr>
          <p:cNvPr id="7" name="Text Placeholder 6">
            <a:extLst>
              <a:ext uri="{FF2B5EF4-FFF2-40B4-BE49-F238E27FC236}">
                <a16:creationId xmlns:a16="http://schemas.microsoft.com/office/drawing/2014/main" id="{1C8ECCB7-E1AB-C6D3-C16F-15C9623120ED}"/>
              </a:ext>
            </a:extLst>
          </p:cNvPr>
          <p:cNvSpPr>
            <a:spLocks noGrp="1"/>
          </p:cNvSpPr>
          <p:nvPr>
            <p:ph type="body" sz="quarter" idx="14"/>
          </p:nvPr>
        </p:nvSpPr>
        <p:spPr>
          <a:xfrm>
            <a:off x="6091567" y="1712709"/>
            <a:ext cx="5749925" cy="1001712"/>
          </a:xfrm>
        </p:spPr>
        <p:txBody>
          <a:bodyPr>
            <a:normAutofit/>
          </a:bodyPr>
          <a:lstStyle/>
          <a:p>
            <a:r>
              <a:rPr lang="en-GB" dirty="0"/>
              <a:t>The following policies will help you to implement strong governance at your club. Our website has several templates you can use and adapt to help.</a:t>
            </a:r>
          </a:p>
        </p:txBody>
      </p:sp>
      <p:pic>
        <p:nvPicPr>
          <p:cNvPr id="10" name="Picture 9">
            <a:extLst>
              <a:ext uri="{FF2B5EF4-FFF2-40B4-BE49-F238E27FC236}">
                <a16:creationId xmlns:a16="http://schemas.microsoft.com/office/drawing/2014/main" id="{FAD2F2B3-E347-70BF-60B8-FC56C51F69B5}"/>
              </a:ext>
            </a:extLst>
          </p:cNvPr>
          <p:cNvPicPr>
            <a:picLocks noChangeAspect="1"/>
          </p:cNvPicPr>
          <p:nvPr/>
        </p:nvPicPr>
        <p:blipFill>
          <a:blip r:embed="rId3"/>
          <a:srcRect/>
          <a:stretch/>
        </p:blipFill>
        <p:spPr>
          <a:xfrm>
            <a:off x="350483" y="6359612"/>
            <a:ext cx="1110964" cy="318909"/>
          </a:xfrm>
          <a:prstGeom prst="rect">
            <a:avLst/>
          </a:prstGeom>
        </p:spPr>
      </p:pic>
    </p:spTree>
    <p:extLst>
      <p:ext uri="{BB962C8B-B14F-4D97-AF65-F5344CB8AC3E}">
        <p14:creationId xmlns:p14="http://schemas.microsoft.com/office/powerpoint/2010/main" val="3249553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38286-B045-18D6-EF46-3B91339C2DE0}"/>
              </a:ext>
            </a:extLst>
          </p:cNvPr>
          <p:cNvSpPr>
            <a:spLocks noGrp="1"/>
          </p:cNvSpPr>
          <p:nvPr>
            <p:ph type="ctrTitle"/>
          </p:nvPr>
        </p:nvSpPr>
        <p:spPr>
          <a:xfrm>
            <a:off x="346075" y="904487"/>
            <a:ext cx="5749900" cy="948247"/>
          </a:xfrm>
        </p:spPr>
        <p:txBody>
          <a:bodyPr/>
          <a:lstStyle/>
          <a:p>
            <a:r>
              <a:rPr lang="en-GB" dirty="0"/>
              <a:t>Insurance</a:t>
            </a:r>
            <a:endParaRPr lang="en-ES" dirty="0"/>
          </a:p>
        </p:txBody>
      </p:sp>
      <p:sp>
        <p:nvSpPr>
          <p:cNvPr id="4" name="Subtitle 3">
            <a:extLst>
              <a:ext uri="{FF2B5EF4-FFF2-40B4-BE49-F238E27FC236}">
                <a16:creationId xmlns:a16="http://schemas.microsoft.com/office/drawing/2014/main" id="{1126C329-D560-5551-5301-F901D53D8E56}"/>
              </a:ext>
            </a:extLst>
          </p:cNvPr>
          <p:cNvSpPr>
            <a:spLocks noGrp="1"/>
          </p:cNvSpPr>
          <p:nvPr>
            <p:ph type="subTitle" idx="1"/>
          </p:nvPr>
        </p:nvSpPr>
        <p:spPr>
          <a:xfrm>
            <a:off x="346075" y="2722418"/>
            <a:ext cx="5749900" cy="3231095"/>
          </a:xfrm>
        </p:spPr>
        <p:txBody>
          <a:bodyPr vert="horz" lIns="91440" tIns="45720" rIns="91440" bIns="45720" numCol="1" spcCol="360000" rtlCol="0" anchor="t">
            <a:normAutofit fontScale="85000" lnSpcReduction="10000"/>
          </a:bodyPr>
          <a:lstStyle/>
          <a:p>
            <a:pPr>
              <a:lnSpc>
                <a:spcPct val="110000"/>
              </a:lnSpc>
            </a:pPr>
            <a:r>
              <a:rPr lang="en-GB" dirty="0"/>
              <a:t>All affiliated clubs and individuals registered with England Ice Hockey benefit from England Ice Hockey’s combined liability insurance policy which includes:</a:t>
            </a:r>
          </a:p>
          <a:p>
            <a:pPr marL="285750" indent="-285750">
              <a:lnSpc>
                <a:spcPct val="110000"/>
              </a:lnSpc>
              <a:buFont typeface="Arial" panose="020B0604020202020204" pitchFamily="34" charset="0"/>
              <a:buChar char="•"/>
            </a:pPr>
            <a:r>
              <a:rPr lang="en-GB" dirty="0"/>
              <a:t>£10 million public liability cover</a:t>
            </a:r>
          </a:p>
          <a:p>
            <a:pPr marL="285750" indent="-285750">
              <a:lnSpc>
                <a:spcPct val="110000"/>
              </a:lnSpc>
              <a:buFont typeface="Arial" panose="020B0604020202020204" pitchFamily="34" charset="0"/>
              <a:buChar char="•"/>
            </a:pPr>
            <a:r>
              <a:rPr lang="en-GB" dirty="0"/>
              <a:t>Personal accident cover for individuals registered with England Ice Hockey when taking part in sanctioned activities</a:t>
            </a:r>
          </a:p>
          <a:p>
            <a:pPr marL="285750" indent="-285750">
              <a:lnSpc>
                <a:spcPct val="110000"/>
              </a:lnSpc>
              <a:buFont typeface="Arial" panose="020B0604020202020204" pitchFamily="34" charset="0"/>
              <a:buChar char="•"/>
            </a:pPr>
            <a:r>
              <a:rPr lang="en-GB" dirty="0"/>
              <a:t>Coverage runs until 31 July.</a:t>
            </a:r>
          </a:p>
          <a:p>
            <a:pPr>
              <a:lnSpc>
                <a:spcPct val="110000"/>
              </a:lnSpc>
            </a:pPr>
            <a:r>
              <a:rPr lang="en-GB" dirty="0"/>
              <a:t>Clubs are required to purchase their own travel insurance for international travel. Clearance from England Ice Hockey and IHUK is required for travel.</a:t>
            </a:r>
          </a:p>
          <a:p>
            <a:pPr>
              <a:lnSpc>
                <a:spcPct val="110000"/>
              </a:lnSpc>
            </a:pPr>
            <a:r>
              <a:rPr lang="en-GB" dirty="0"/>
              <a:t>Clubs are also required to provide, on request, a copy of their rink’s public liability insurance. Individual coaches and practitioners may also get their own professional insurance to cover them should they wish.</a:t>
            </a:r>
            <a:endParaRPr lang="en-GB" dirty="0">
              <a:cs typeface="Arial"/>
            </a:endParaRPr>
          </a:p>
          <a:p>
            <a:pPr>
              <a:lnSpc>
                <a:spcPct val="110000"/>
              </a:lnSpc>
            </a:pPr>
            <a:r>
              <a:rPr lang="en-GB" dirty="0">
                <a:solidFill>
                  <a:srgbClr val="000000"/>
                </a:solidFill>
                <a:ea typeface="+mn-lt"/>
                <a:cs typeface="+mn-lt"/>
              </a:rPr>
              <a:t>Employer's liability is also recommended if your club employs staff whether on a paid or voluntary basis. </a:t>
            </a:r>
            <a:endParaRPr lang="en-GB" dirty="0"/>
          </a:p>
        </p:txBody>
      </p:sp>
      <p:sp>
        <p:nvSpPr>
          <p:cNvPr id="5" name="Text Placeholder 4">
            <a:extLst>
              <a:ext uri="{FF2B5EF4-FFF2-40B4-BE49-F238E27FC236}">
                <a16:creationId xmlns:a16="http://schemas.microsoft.com/office/drawing/2014/main" id="{6F349A3C-EE01-1A8D-C64A-D601AC4FDAF3}"/>
              </a:ext>
            </a:extLst>
          </p:cNvPr>
          <p:cNvSpPr>
            <a:spLocks noGrp="1"/>
          </p:cNvSpPr>
          <p:nvPr>
            <p:ph type="body" sz="quarter" idx="14"/>
          </p:nvPr>
        </p:nvSpPr>
        <p:spPr>
          <a:xfrm>
            <a:off x="346075" y="1952178"/>
            <a:ext cx="5749925" cy="1001712"/>
          </a:xfrm>
        </p:spPr>
        <p:txBody>
          <a:bodyPr>
            <a:normAutofit/>
          </a:bodyPr>
          <a:lstStyle/>
          <a:p>
            <a:r>
              <a:rPr lang="en-GB" dirty="0"/>
              <a:t>Insurance is a key element of running a club, required to protect the club and its players.</a:t>
            </a:r>
            <a:endParaRPr lang="en-ES" dirty="0"/>
          </a:p>
        </p:txBody>
      </p:sp>
      <p:sp>
        <p:nvSpPr>
          <p:cNvPr id="6" name="Slide Number Placeholder 5">
            <a:extLst>
              <a:ext uri="{FF2B5EF4-FFF2-40B4-BE49-F238E27FC236}">
                <a16:creationId xmlns:a16="http://schemas.microsoft.com/office/drawing/2014/main" id="{BA3996B5-2EAC-EAE7-0F35-7D868C3A1A6B}"/>
              </a:ext>
            </a:extLst>
          </p:cNvPr>
          <p:cNvSpPr>
            <a:spLocks noGrp="1"/>
          </p:cNvSpPr>
          <p:nvPr>
            <p:ph type="sldNum" sz="quarter" idx="12"/>
          </p:nvPr>
        </p:nvSpPr>
        <p:spPr/>
        <p:txBody>
          <a:bodyPr/>
          <a:lstStyle/>
          <a:p>
            <a:fld id="{03C43DB7-A800-844E-9E29-D63495FFA513}" type="slidenum">
              <a:rPr lang="en-ES" smtClean="0"/>
              <a:pPr/>
              <a:t>8</a:t>
            </a:fld>
            <a:endParaRPr lang="en-ES" dirty="0"/>
          </a:p>
        </p:txBody>
      </p:sp>
      <p:pic>
        <p:nvPicPr>
          <p:cNvPr id="9" name="Picture Placeholder 8" descr="A group of hockey players on ice&#10;&#10;Description automatically generated with low confidence">
            <a:extLst>
              <a:ext uri="{FF2B5EF4-FFF2-40B4-BE49-F238E27FC236}">
                <a16:creationId xmlns:a16="http://schemas.microsoft.com/office/drawing/2014/main" id="{648C38A3-B994-02F2-F11C-010B4B5F484A}"/>
              </a:ext>
            </a:extLst>
          </p:cNvPr>
          <p:cNvPicPr>
            <a:picLocks noGrp="1" noChangeAspect="1"/>
          </p:cNvPicPr>
          <p:nvPr>
            <p:ph type="pic" sz="quarter" idx="15"/>
          </p:nvPr>
        </p:nvPicPr>
        <p:blipFill>
          <a:blip r:embed="rId2"/>
          <a:srcRect l="16680" r="16680"/>
          <a:stretch>
            <a:fillRect/>
          </a:stretch>
        </p:blipFill>
        <p:spPr/>
      </p:pic>
    </p:spTree>
    <p:extLst>
      <p:ext uri="{BB962C8B-B14F-4D97-AF65-F5344CB8AC3E}">
        <p14:creationId xmlns:p14="http://schemas.microsoft.com/office/powerpoint/2010/main" val="1498638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C8A3EB-1521-1B07-FD30-22924069AB6F}"/>
              </a:ext>
            </a:extLst>
          </p:cNvPr>
          <p:cNvSpPr>
            <a:spLocks noGrp="1"/>
          </p:cNvSpPr>
          <p:nvPr>
            <p:ph type="body" sz="quarter" idx="11"/>
          </p:nvPr>
        </p:nvSpPr>
        <p:spPr/>
        <p:txBody>
          <a:bodyPr/>
          <a:lstStyle/>
          <a:p>
            <a:r>
              <a:rPr lang="en-GB" dirty="0"/>
              <a:t>Club development plan</a:t>
            </a:r>
            <a:endParaRPr lang="en-ES" dirty="0"/>
          </a:p>
        </p:txBody>
      </p:sp>
      <p:sp>
        <p:nvSpPr>
          <p:cNvPr id="4" name="Slide Number Placeholder 3">
            <a:extLst>
              <a:ext uri="{FF2B5EF4-FFF2-40B4-BE49-F238E27FC236}">
                <a16:creationId xmlns:a16="http://schemas.microsoft.com/office/drawing/2014/main" id="{B089992B-1D2F-2DD1-0D42-7AFE4C858E2B}"/>
              </a:ext>
            </a:extLst>
          </p:cNvPr>
          <p:cNvSpPr>
            <a:spLocks noGrp="1"/>
          </p:cNvSpPr>
          <p:nvPr>
            <p:ph type="sldNum" sz="quarter" idx="4"/>
          </p:nvPr>
        </p:nvSpPr>
        <p:spPr/>
        <p:txBody>
          <a:bodyPr/>
          <a:lstStyle/>
          <a:p>
            <a:fld id="{03C43DB7-A800-844E-9E29-D63495FFA513}" type="slidenum">
              <a:rPr lang="en-ES" smtClean="0"/>
              <a:pPr/>
              <a:t>9</a:t>
            </a:fld>
            <a:endParaRPr lang="en-ES" dirty="0"/>
          </a:p>
        </p:txBody>
      </p:sp>
    </p:spTree>
    <p:extLst>
      <p:ext uri="{BB962C8B-B14F-4D97-AF65-F5344CB8AC3E}">
        <p14:creationId xmlns:p14="http://schemas.microsoft.com/office/powerpoint/2010/main" val="2101442554"/>
      </p:ext>
    </p:extLst>
  </p:cSld>
  <p:clrMapOvr>
    <a:masterClrMapping/>
  </p:clrMapOvr>
</p:sld>
</file>

<file path=ppt/theme/theme1.xml><?xml version="1.0" encoding="utf-8"?>
<a:theme xmlns:a="http://schemas.openxmlformats.org/drawingml/2006/main" name="Title Slide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ull Quote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ull Image / Video">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low Slide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ck Cover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43B57100D58A458B9F14C7AFDA0052" ma:contentTypeVersion="23" ma:contentTypeDescription="Create a new document." ma:contentTypeScope="" ma:versionID="05084773753ecb69896b7d4d87e4a9b3">
  <xsd:schema xmlns:xsd="http://www.w3.org/2001/XMLSchema" xmlns:xs="http://www.w3.org/2001/XMLSchema" xmlns:p="http://schemas.microsoft.com/office/2006/metadata/properties" xmlns:ns2="c261e9b3-a254-4e23-b175-91bc9f2e977a" xmlns:ns3="716fc0e8-c195-4b9e-a774-e56d1223e3d6" targetNamespace="http://schemas.microsoft.com/office/2006/metadata/properties" ma:root="true" ma:fieldsID="9db5162b3caa7ea46a79f3ef569ef127" ns2:_="" ns3:_="">
    <xsd:import namespace="c261e9b3-a254-4e23-b175-91bc9f2e977a"/>
    <xsd:import namespace="716fc0e8-c195-4b9e-a774-e56d1223e3d6"/>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ReviewedBy" minOccurs="0"/>
                <xsd:element ref="ns2:LastUpdated" minOccurs="0"/>
                <xsd:element ref="ns2:ReviewDue" minOccurs="0"/>
                <xsd:element ref="ns2:BoardApproved" minOccurs="0"/>
                <xsd:element ref="ns2:Sign_x002d_off_x0020_status"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1e9b3-a254-4e23-b175-91bc9f2e977a"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ReviewedBy" ma:index="12" nillable="true" ma:displayName="Reviewed By" ma:list="UserInfo" ma:internalName="Review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Updated" ma:index="13" nillable="true" ma:displayName="Last Updated" ma:format="DateOnly" ma:internalName="LastUpdated" ma:readOnly="false">
      <xsd:simpleType>
        <xsd:restriction base="dms:DateTime"/>
      </xsd:simpleType>
    </xsd:element>
    <xsd:element name="ReviewDue" ma:index="14" nillable="true" ma:displayName="Review Due" ma:format="DateOnly" ma:internalName="ReviewDue" ma:readOnly="false">
      <xsd:simpleType>
        <xsd:restriction base="dms:DateTime"/>
      </xsd:simpleType>
    </xsd:element>
    <xsd:element name="BoardApproved" ma:index="15" nillable="true" ma:displayName="Board Approved" ma:internalName="BoardApproved" ma:readOnly="false">
      <xsd:simpleType>
        <xsd:restriction base="dms:Boolean"/>
      </xsd:simpleType>
    </xsd:element>
    <xsd:element name="Sign_x002d_off_x0020_status" ma:index="16" nillable="true" ma:displayName="Sign-off status" ma:internalName="Sign_x002d_off_x0020_status" ma:readOnly="false">
      <xsd:simpleType>
        <xsd:restriction base="dms:Text">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af3499f-3040-484d-9dd2-a71ece9088cb"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6fc0e8-c195-4b9e-a774-e56d1223e3d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1acd058-177f-4ab0-91e5-f4745bd66c83}" ma:internalName="TaxCatchAll" ma:showField="CatchAllData" ma:web="716fc0e8-c195-4b9e-a774-e56d1223e3d6">
      <xsd:complexType>
        <xsd:complexContent>
          <xsd:extension base="dms:MultiChoiceLookup">
            <xsd:sequence>
              <xsd:element name="Value" type="dms:Lookup" maxOccurs="unbounded" minOccurs="0" nillable="true"/>
            </xsd:sequence>
          </xsd:extension>
        </xsd:complexContent>
      </xsd:complexType>
    </xsd:element>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8BD688-58C5-496F-B83A-2B9DEFB8C3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1e9b3-a254-4e23-b175-91bc9f2e977a"/>
    <ds:schemaRef ds:uri="716fc0e8-c195-4b9e-a774-e56d1223e3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02DBD6-20A2-4DDA-85CF-88C0591838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5679</TotalTime>
  <Words>2075</Words>
  <Application>Microsoft Office PowerPoint</Application>
  <PresentationFormat>Widescreen</PresentationFormat>
  <Paragraphs>163</Paragraphs>
  <Slides>19</Slides>
  <Notes>0</Notes>
  <HiddenSlides>0</HiddenSlides>
  <MMClips>0</MMClips>
  <ScaleCrop>false</ScaleCrop>
  <HeadingPairs>
    <vt:vector size="4" baseType="variant">
      <vt:variant>
        <vt:lpstr>Theme</vt:lpstr>
      </vt:variant>
      <vt:variant>
        <vt:i4>6</vt:i4>
      </vt:variant>
      <vt:variant>
        <vt:lpstr>Slide Titles</vt:lpstr>
      </vt:variant>
      <vt:variant>
        <vt:i4>19</vt:i4>
      </vt:variant>
    </vt:vector>
  </HeadingPairs>
  <TitlesOfParts>
    <vt:vector size="25" baseType="lpstr">
      <vt:lpstr>Title Slides</vt:lpstr>
      <vt:lpstr>Content Slides</vt:lpstr>
      <vt:lpstr>Pull Quotes</vt:lpstr>
      <vt:lpstr>Full Image / Video</vt:lpstr>
      <vt:lpstr>Flow Slides</vt:lpstr>
      <vt:lpstr>Back Covers</vt:lpstr>
      <vt:lpstr>PowerPoint Presentation</vt:lpstr>
      <vt:lpstr>PowerPoint Presentation</vt:lpstr>
      <vt:lpstr>Affiliation</vt:lpstr>
      <vt:lpstr>Affiliation checklist (part 1)</vt:lpstr>
      <vt:lpstr>Affiliation checklist (part 2)</vt:lpstr>
      <vt:lpstr>The importance of good governance</vt:lpstr>
      <vt:lpstr>Good governance checklist</vt:lpstr>
      <vt:lpstr>Insurance</vt:lpstr>
      <vt:lpstr>PowerPoint Presentation</vt:lpstr>
      <vt:lpstr>Introduction</vt:lpstr>
      <vt:lpstr>Current position</vt:lpstr>
      <vt:lpstr>Members</vt:lpstr>
      <vt:lpstr>Ice hockey key considerations</vt:lpstr>
      <vt:lpstr>Where do you want your club to be?</vt:lpstr>
      <vt:lpstr>Marketing</vt:lpstr>
      <vt:lpstr>Funding</vt:lpstr>
      <vt:lpstr>PowerPoint Presentation</vt:lpstr>
      <vt:lpstr>OUR  PASSION  IS YOUR OPPORTUNITY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Pili Enrich</dc:creator>
  <cp:lastModifiedBy>Hannah Ridgard-Mason</cp:lastModifiedBy>
  <cp:revision>362</cp:revision>
  <dcterms:created xsi:type="dcterms:W3CDTF">2023-05-05T09:22:24Z</dcterms:created>
  <dcterms:modified xsi:type="dcterms:W3CDTF">2024-03-15T10:38:00Z</dcterms:modified>
</cp:coreProperties>
</file>